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0" r:id="rId2"/>
  </p:sldMasterIdLst>
  <p:notesMasterIdLst>
    <p:notesMasterId r:id="rId76"/>
  </p:notesMasterIdLst>
  <p:handoutMasterIdLst>
    <p:handoutMasterId r:id="rId77"/>
  </p:handoutMasterIdLst>
  <p:sldIdLst>
    <p:sldId id="1735" r:id="rId3"/>
    <p:sldId id="1736" r:id="rId4"/>
    <p:sldId id="2279" r:id="rId5"/>
    <p:sldId id="2341" r:id="rId6"/>
    <p:sldId id="2368" r:id="rId7"/>
    <p:sldId id="2348" r:id="rId8"/>
    <p:sldId id="2350" r:id="rId9"/>
    <p:sldId id="2369" r:id="rId10"/>
    <p:sldId id="2347" r:id="rId11"/>
    <p:sldId id="2349" r:id="rId12"/>
    <p:sldId id="2352" r:id="rId13"/>
    <p:sldId id="2354" r:id="rId14"/>
    <p:sldId id="2353" r:id="rId15"/>
    <p:sldId id="2355" r:id="rId16"/>
    <p:sldId id="2356" r:id="rId17"/>
    <p:sldId id="2358" r:id="rId18"/>
    <p:sldId id="2370" r:id="rId19"/>
    <p:sldId id="2360" r:id="rId20"/>
    <p:sldId id="2361" r:id="rId21"/>
    <p:sldId id="2362" r:id="rId22"/>
    <p:sldId id="2363" r:id="rId23"/>
    <p:sldId id="2364" r:id="rId24"/>
    <p:sldId id="2365" r:id="rId25"/>
    <p:sldId id="2366" r:id="rId26"/>
    <p:sldId id="2367" r:id="rId27"/>
    <p:sldId id="2371" r:id="rId28"/>
    <p:sldId id="2372" r:id="rId29"/>
    <p:sldId id="2373" r:id="rId30"/>
    <p:sldId id="2374" r:id="rId31"/>
    <p:sldId id="2375" r:id="rId32"/>
    <p:sldId id="2376" r:id="rId33"/>
    <p:sldId id="2377" r:id="rId34"/>
    <p:sldId id="2378" r:id="rId35"/>
    <p:sldId id="2380" r:id="rId36"/>
    <p:sldId id="2382" r:id="rId37"/>
    <p:sldId id="2379" r:id="rId38"/>
    <p:sldId id="2383" r:id="rId39"/>
    <p:sldId id="2381" r:id="rId40"/>
    <p:sldId id="2384" r:id="rId41"/>
    <p:sldId id="2385" r:id="rId42"/>
    <p:sldId id="2386" r:id="rId43"/>
    <p:sldId id="2388" r:id="rId44"/>
    <p:sldId id="2387" r:id="rId45"/>
    <p:sldId id="2389" r:id="rId46"/>
    <p:sldId id="2390" r:id="rId47"/>
    <p:sldId id="2391" r:id="rId48"/>
    <p:sldId id="2392" r:id="rId49"/>
    <p:sldId id="2393" r:id="rId50"/>
    <p:sldId id="2394" r:id="rId51"/>
    <p:sldId id="2395" r:id="rId52"/>
    <p:sldId id="2396" r:id="rId53"/>
    <p:sldId id="2397" r:id="rId54"/>
    <p:sldId id="2398" r:id="rId55"/>
    <p:sldId id="2399" r:id="rId56"/>
    <p:sldId id="2400" r:id="rId57"/>
    <p:sldId id="2401" r:id="rId58"/>
    <p:sldId id="2402" r:id="rId59"/>
    <p:sldId id="2403" r:id="rId60"/>
    <p:sldId id="2405" r:id="rId61"/>
    <p:sldId id="2406" r:id="rId62"/>
    <p:sldId id="2407" r:id="rId63"/>
    <p:sldId id="2408" r:id="rId64"/>
    <p:sldId id="2414" r:id="rId65"/>
    <p:sldId id="2409" r:id="rId66"/>
    <p:sldId id="2410" r:id="rId67"/>
    <p:sldId id="2411" r:id="rId68"/>
    <p:sldId id="2412" r:id="rId69"/>
    <p:sldId id="2413" r:id="rId70"/>
    <p:sldId id="2415" r:id="rId71"/>
    <p:sldId id="2416" r:id="rId72"/>
    <p:sldId id="2417" r:id="rId73"/>
    <p:sldId id="2418" r:id="rId74"/>
    <p:sldId id="1701" r:id="rId7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A"/>
    <a:srgbClr val="CBCDD3"/>
    <a:srgbClr val="00B0F0"/>
    <a:srgbClr val="C7402B"/>
    <a:srgbClr val="713346"/>
    <a:srgbClr val="326CE5"/>
    <a:srgbClr val="B4F2C9"/>
    <a:srgbClr val="F47C30"/>
    <a:srgbClr val="92D3DF"/>
    <a:srgbClr val="D8E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C26AF4-7132-447E-9B2A-42A50BED4D30}" v="56" dt="2022-09-22T14:59:14.369"/>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50" autoAdjust="0"/>
    <p:restoredTop sz="95067" autoAdjust="0"/>
  </p:normalViewPr>
  <p:slideViewPr>
    <p:cSldViewPr>
      <p:cViewPr varScale="1">
        <p:scale>
          <a:sx n="90" d="100"/>
          <a:sy n="90" d="100"/>
        </p:scale>
        <p:origin x="1194" y="6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microsoft.com/office/2016/11/relationships/changesInfo" Target="changesInfos/changesInfo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F2C26AF4-7132-447E-9B2A-42A50BED4D30}"/>
    <pc:docChg chg="undo custSel addSld delSld modSld sldOrd">
      <pc:chgData name="Yoel Kortick" userId="167978f5-7f40-4909-85d5-d4149554ad4e" providerId="ADAL" clId="{F2C26AF4-7132-447E-9B2A-42A50BED4D30}" dt="2022-09-22T15:04:34.892" v="7870" actId="14100"/>
      <pc:docMkLst>
        <pc:docMk/>
      </pc:docMkLst>
      <pc:sldChg chg="modSp mod">
        <pc:chgData name="Yoel Kortick" userId="167978f5-7f40-4909-85d5-d4149554ad4e" providerId="ADAL" clId="{F2C26AF4-7132-447E-9B2A-42A50BED4D30}" dt="2022-09-22T15:04:34.892" v="7870" actId="14100"/>
        <pc:sldMkLst>
          <pc:docMk/>
          <pc:sldMk cId="2912683670" sldId="1735"/>
        </pc:sldMkLst>
        <pc:spChg chg="mod">
          <ac:chgData name="Yoel Kortick" userId="167978f5-7f40-4909-85d5-d4149554ad4e" providerId="ADAL" clId="{F2C26AF4-7132-447E-9B2A-42A50BED4D30}" dt="2022-09-22T15:04:34.892" v="7870" actId="14100"/>
          <ac:spMkLst>
            <pc:docMk/>
            <pc:sldMk cId="2912683670" sldId="1735"/>
            <ac:spMk id="8" creationId="{4F7E73F6-75FC-44E9-BBFF-F064A233FBD3}"/>
          </ac:spMkLst>
        </pc:spChg>
      </pc:sldChg>
      <pc:sldChg chg="modSp add del mod">
        <pc:chgData name="Yoel Kortick" userId="167978f5-7f40-4909-85d5-d4149554ad4e" providerId="ADAL" clId="{F2C26AF4-7132-447E-9B2A-42A50BED4D30}" dt="2022-09-22T13:42:53.763" v="6317" actId="20577"/>
        <pc:sldMkLst>
          <pc:docMk/>
          <pc:sldMk cId="3267142644" sldId="1736"/>
        </pc:sldMkLst>
        <pc:spChg chg="mod">
          <ac:chgData name="Yoel Kortick" userId="167978f5-7f40-4909-85d5-d4149554ad4e" providerId="ADAL" clId="{F2C26AF4-7132-447E-9B2A-42A50BED4D30}" dt="2022-09-22T13:42:53.763" v="6317" actId="20577"/>
          <ac:spMkLst>
            <pc:docMk/>
            <pc:sldMk cId="3267142644" sldId="1736"/>
            <ac:spMk id="4" creationId="{9DC149F4-2772-4DC6-83C5-E8C2CBAF8EA7}"/>
          </ac:spMkLst>
        </pc:spChg>
        <pc:picChg chg="mod">
          <ac:chgData name="Yoel Kortick" userId="167978f5-7f40-4909-85d5-d4149554ad4e" providerId="ADAL" clId="{F2C26AF4-7132-447E-9B2A-42A50BED4D30}" dt="2022-09-21T13:24:22.929" v="1805" actId="14100"/>
          <ac:picMkLst>
            <pc:docMk/>
            <pc:sldMk cId="3267142644" sldId="1736"/>
            <ac:picMk id="3" creationId="{DE166B9D-B48D-4F93-B05E-87E34BBE846A}"/>
          </ac:picMkLst>
        </pc:picChg>
      </pc:sldChg>
      <pc:sldChg chg="del">
        <pc:chgData name="Yoel Kortick" userId="167978f5-7f40-4909-85d5-d4149554ad4e" providerId="ADAL" clId="{F2C26AF4-7132-447E-9B2A-42A50BED4D30}" dt="2022-09-21T06:21:38.305" v="110" actId="47"/>
        <pc:sldMkLst>
          <pc:docMk/>
          <pc:sldMk cId="830323881" sldId="2120"/>
        </pc:sldMkLst>
      </pc:sldChg>
      <pc:sldChg chg="add del">
        <pc:chgData name="Yoel Kortick" userId="167978f5-7f40-4909-85d5-d4149554ad4e" providerId="ADAL" clId="{F2C26AF4-7132-447E-9B2A-42A50BED4D30}" dt="2022-09-21T11:30:26.922" v="1463"/>
        <pc:sldMkLst>
          <pc:docMk/>
          <pc:sldMk cId="1560098483" sldId="2279"/>
        </pc:sldMkLst>
      </pc:sldChg>
      <pc:sldChg chg="del">
        <pc:chgData name="Yoel Kortick" userId="167978f5-7f40-4909-85d5-d4149554ad4e" providerId="ADAL" clId="{F2C26AF4-7132-447E-9B2A-42A50BED4D30}" dt="2022-09-21T06:21:29.156" v="109" actId="47"/>
        <pc:sldMkLst>
          <pc:docMk/>
          <pc:sldMk cId="2076838593" sldId="2295"/>
        </pc:sldMkLst>
      </pc:sldChg>
      <pc:sldChg chg="del">
        <pc:chgData name="Yoel Kortick" userId="167978f5-7f40-4909-85d5-d4149554ad4e" providerId="ADAL" clId="{F2C26AF4-7132-447E-9B2A-42A50BED4D30}" dt="2022-09-21T06:21:29.156" v="109" actId="47"/>
        <pc:sldMkLst>
          <pc:docMk/>
          <pc:sldMk cId="909619826" sldId="2319"/>
        </pc:sldMkLst>
      </pc:sldChg>
      <pc:sldChg chg="del">
        <pc:chgData name="Yoel Kortick" userId="167978f5-7f40-4909-85d5-d4149554ad4e" providerId="ADAL" clId="{F2C26AF4-7132-447E-9B2A-42A50BED4D30}" dt="2022-09-21T06:21:29.156" v="109" actId="47"/>
        <pc:sldMkLst>
          <pc:docMk/>
          <pc:sldMk cId="262277429" sldId="2338"/>
        </pc:sldMkLst>
      </pc:sldChg>
      <pc:sldChg chg="del">
        <pc:chgData name="Yoel Kortick" userId="167978f5-7f40-4909-85d5-d4149554ad4e" providerId="ADAL" clId="{F2C26AF4-7132-447E-9B2A-42A50BED4D30}" dt="2022-09-21T06:21:29.156" v="109" actId="47"/>
        <pc:sldMkLst>
          <pc:docMk/>
          <pc:sldMk cId="3842695948" sldId="2339"/>
        </pc:sldMkLst>
      </pc:sldChg>
      <pc:sldChg chg="del">
        <pc:chgData name="Yoel Kortick" userId="167978f5-7f40-4909-85d5-d4149554ad4e" providerId="ADAL" clId="{F2C26AF4-7132-447E-9B2A-42A50BED4D30}" dt="2022-09-21T06:21:38.305" v="110" actId="47"/>
        <pc:sldMkLst>
          <pc:docMk/>
          <pc:sldMk cId="1509753663" sldId="2340"/>
        </pc:sldMkLst>
      </pc:sldChg>
      <pc:sldChg chg="addSp delSp modSp mod">
        <pc:chgData name="Yoel Kortick" userId="167978f5-7f40-4909-85d5-d4149554ad4e" providerId="ADAL" clId="{F2C26AF4-7132-447E-9B2A-42A50BED4D30}" dt="2022-09-22T14:46:59.857" v="7293" actId="6549"/>
        <pc:sldMkLst>
          <pc:docMk/>
          <pc:sldMk cId="4150975260" sldId="2341"/>
        </pc:sldMkLst>
        <pc:spChg chg="mod">
          <ac:chgData name="Yoel Kortick" userId="167978f5-7f40-4909-85d5-d4149554ad4e" providerId="ADAL" clId="{F2C26AF4-7132-447E-9B2A-42A50BED4D30}" dt="2022-09-21T06:27:02.561" v="214" actId="6549"/>
          <ac:spMkLst>
            <pc:docMk/>
            <pc:sldMk cId="4150975260" sldId="2341"/>
            <ac:spMk id="3" creationId="{3D5AC908-A09F-432C-A1D6-53161F717DCF}"/>
          </ac:spMkLst>
        </pc:spChg>
        <pc:spChg chg="mod">
          <ac:chgData name="Yoel Kortick" userId="167978f5-7f40-4909-85d5-d4149554ad4e" providerId="ADAL" clId="{F2C26AF4-7132-447E-9B2A-42A50BED4D30}" dt="2022-09-22T14:46:59.857" v="7293" actId="6549"/>
          <ac:spMkLst>
            <pc:docMk/>
            <pc:sldMk cId="4150975260" sldId="2341"/>
            <ac:spMk id="4" creationId="{9339AD69-2B9A-45E9-B9DF-01E883A3526F}"/>
          </ac:spMkLst>
        </pc:spChg>
        <pc:spChg chg="del">
          <ac:chgData name="Yoel Kortick" userId="167978f5-7f40-4909-85d5-d4149554ad4e" providerId="ADAL" clId="{F2C26AF4-7132-447E-9B2A-42A50BED4D30}" dt="2022-09-21T06:18:13.909" v="40" actId="478"/>
          <ac:spMkLst>
            <pc:docMk/>
            <pc:sldMk cId="4150975260" sldId="2341"/>
            <ac:spMk id="7" creationId="{09B8CD0E-CD63-13AC-77B3-CFAE3BED882A}"/>
          </ac:spMkLst>
        </pc:spChg>
        <pc:spChg chg="del">
          <ac:chgData name="Yoel Kortick" userId="167978f5-7f40-4909-85d5-d4149554ad4e" providerId="ADAL" clId="{F2C26AF4-7132-447E-9B2A-42A50BED4D30}" dt="2022-09-21T06:18:11.984" v="39" actId="478"/>
          <ac:spMkLst>
            <pc:docMk/>
            <pc:sldMk cId="4150975260" sldId="2341"/>
            <ac:spMk id="11" creationId="{94EB809B-FF19-83E9-AC74-06450428D734}"/>
          </ac:spMkLst>
        </pc:spChg>
        <pc:spChg chg="add del mod">
          <ac:chgData name="Yoel Kortick" userId="167978f5-7f40-4909-85d5-d4149554ad4e" providerId="ADAL" clId="{F2C26AF4-7132-447E-9B2A-42A50BED4D30}" dt="2022-09-21T06:27:06.551" v="216" actId="478"/>
          <ac:spMkLst>
            <pc:docMk/>
            <pc:sldMk cId="4150975260" sldId="2341"/>
            <ac:spMk id="12" creationId="{72360E22-9514-84C7-143E-D0AC8BA8CDF7}"/>
          </ac:spMkLst>
        </pc:spChg>
        <pc:picChg chg="del">
          <ac:chgData name="Yoel Kortick" userId="167978f5-7f40-4909-85d5-d4149554ad4e" providerId="ADAL" clId="{F2C26AF4-7132-447E-9B2A-42A50BED4D30}" dt="2022-09-21T06:18:13.909" v="40" actId="478"/>
          <ac:picMkLst>
            <pc:docMk/>
            <pc:sldMk cId="4150975260" sldId="2341"/>
            <ac:picMk id="6" creationId="{D6E7C3DC-F0A7-3B1E-3529-6BECE84A676C}"/>
          </ac:picMkLst>
        </pc:picChg>
        <pc:picChg chg="add del mod">
          <ac:chgData name="Yoel Kortick" userId="167978f5-7f40-4909-85d5-d4149554ad4e" providerId="ADAL" clId="{F2C26AF4-7132-447E-9B2A-42A50BED4D30}" dt="2022-09-21T06:19:11.559" v="59" actId="478"/>
          <ac:picMkLst>
            <pc:docMk/>
            <pc:sldMk cId="4150975260" sldId="2341"/>
            <ac:picMk id="8" creationId="{95A6B62F-B006-21F1-164B-28A1F436F3DA}"/>
          </ac:picMkLst>
        </pc:picChg>
        <pc:picChg chg="add del mod">
          <ac:chgData name="Yoel Kortick" userId="167978f5-7f40-4909-85d5-d4149554ad4e" providerId="ADAL" clId="{F2C26AF4-7132-447E-9B2A-42A50BED4D30}" dt="2022-09-21T06:27:05.570" v="215" actId="478"/>
          <ac:picMkLst>
            <pc:docMk/>
            <pc:sldMk cId="4150975260" sldId="2341"/>
            <ac:picMk id="9" creationId="{F41EC4F6-2B20-DAA9-FF65-D7302D19E331}"/>
          </ac:picMkLst>
        </pc:picChg>
        <pc:cxnChg chg="del mod">
          <ac:chgData name="Yoel Kortick" userId="167978f5-7f40-4909-85d5-d4149554ad4e" providerId="ADAL" clId="{F2C26AF4-7132-447E-9B2A-42A50BED4D30}" dt="2022-09-21T06:18:13.909" v="40" actId="478"/>
          <ac:cxnSpMkLst>
            <pc:docMk/>
            <pc:sldMk cId="4150975260" sldId="2341"/>
            <ac:cxnSpMk id="10" creationId="{B7E719BA-D4D5-E883-1A21-BB419EF39123}"/>
          </ac:cxnSpMkLst>
        </pc:cxnChg>
      </pc:sldChg>
      <pc:sldChg chg="addSp delSp modSp del mod">
        <pc:chgData name="Yoel Kortick" userId="167978f5-7f40-4909-85d5-d4149554ad4e" providerId="ADAL" clId="{F2C26AF4-7132-447E-9B2A-42A50BED4D30}" dt="2022-09-21T06:32:07.667" v="435" actId="47"/>
        <pc:sldMkLst>
          <pc:docMk/>
          <pc:sldMk cId="4150915785" sldId="2344"/>
        </pc:sldMkLst>
        <pc:spChg chg="mod">
          <ac:chgData name="Yoel Kortick" userId="167978f5-7f40-4909-85d5-d4149554ad4e" providerId="ADAL" clId="{F2C26AF4-7132-447E-9B2A-42A50BED4D30}" dt="2022-09-21T06:13:43.742" v="38" actId="20577"/>
          <ac:spMkLst>
            <pc:docMk/>
            <pc:sldMk cId="4150915785" sldId="2344"/>
            <ac:spMk id="3" creationId="{3D5AC908-A09F-432C-A1D6-53161F717DCF}"/>
          </ac:spMkLst>
        </pc:spChg>
        <pc:spChg chg="mod">
          <ac:chgData name="Yoel Kortick" userId="167978f5-7f40-4909-85d5-d4149554ad4e" providerId="ADAL" clId="{F2C26AF4-7132-447E-9B2A-42A50BED4D30}" dt="2022-09-21T06:21:08.933" v="108" actId="20577"/>
          <ac:spMkLst>
            <pc:docMk/>
            <pc:sldMk cId="4150915785" sldId="2344"/>
            <ac:spMk id="4" creationId="{9339AD69-2B9A-45E9-B9DF-01E883A3526F}"/>
          </ac:spMkLst>
        </pc:spChg>
        <pc:spChg chg="add del mod">
          <ac:chgData name="Yoel Kortick" userId="167978f5-7f40-4909-85d5-d4149554ad4e" providerId="ADAL" clId="{F2C26AF4-7132-447E-9B2A-42A50BED4D30}" dt="2022-09-21T06:19:15.417" v="60" actId="21"/>
          <ac:spMkLst>
            <pc:docMk/>
            <pc:sldMk cId="4150915785" sldId="2344"/>
            <ac:spMk id="8" creationId="{4C6E19F7-0BF8-9785-E3D4-D12A43242456}"/>
          </ac:spMkLst>
        </pc:spChg>
        <pc:spChg chg="add del mod">
          <ac:chgData name="Yoel Kortick" userId="167978f5-7f40-4909-85d5-d4149554ad4e" providerId="ADAL" clId="{F2C26AF4-7132-447E-9B2A-42A50BED4D30}" dt="2022-09-21T06:29:37.397" v="292" actId="21"/>
          <ac:spMkLst>
            <pc:docMk/>
            <pc:sldMk cId="4150915785" sldId="2344"/>
            <ac:spMk id="10" creationId="{9ACF47BE-B436-610D-E3B5-A580F30F9E78}"/>
          </ac:spMkLst>
        </pc:spChg>
        <pc:picChg chg="add del mod">
          <ac:chgData name="Yoel Kortick" userId="167978f5-7f40-4909-85d5-d4149554ad4e" providerId="ADAL" clId="{F2C26AF4-7132-447E-9B2A-42A50BED4D30}" dt="2022-09-21T06:19:15.417" v="60" actId="21"/>
          <ac:picMkLst>
            <pc:docMk/>
            <pc:sldMk cId="4150915785" sldId="2344"/>
            <ac:picMk id="6" creationId="{5219966C-C6C4-2CE5-B366-A52EE9840F38}"/>
          </ac:picMkLst>
        </pc:picChg>
        <pc:picChg chg="del">
          <ac:chgData name="Yoel Kortick" userId="167978f5-7f40-4909-85d5-d4149554ad4e" providerId="ADAL" clId="{F2C26AF4-7132-447E-9B2A-42A50BED4D30}" dt="2022-09-21T06:18:32.093" v="49" actId="478"/>
          <ac:picMkLst>
            <pc:docMk/>
            <pc:sldMk cId="4150915785" sldId="2344"/>
            <ac:picMk id="7" creationId="{5019023C-A233-59A6-E2BE-6EFC1F6C2D58}"/>
          </ac:picMkLst>
        </pc:picChg>
        <pc:picChg chg="add del mod">
          <ac:chgData name="Yoel Kortick" userId="167978f5-7f40-4909-85d5-d4149554ad4e" providerId="ADAL" clId="{F2C26AF4-7132-447E-9B2A-42A50BED4D30}" dt="2022-09-21T06:19:26.439" v="65" actId="478"/>
          <ac:picMkLst>
            <pc:docMk/>
            <pc:sldMk cId="4150915785" sldId="2344"/>
            <ac:picMk id="9" creationId="{33F364E6-4B1E-7CE4-5B03-A47E220367A8}"/>
          </ac:picMkLst>
        </pc:picChg>
        <pc:picChg chg="add del mod ord">
          <ac:chgData name="Yoel Kortick" userId="167978f5-7f40-4909-85d5-d4149554ad4e" providerId="ADAL" clId="{F2C26AF4-7132-447E-9B2A-42A50BED4D30}" dt="2022-09-21T06:29:37.397" v="292" actId="21"/>
          <ac:picMkLst>
            <pc:docMk/>
            <pc:sldMk cId="4150915785" sldId="2344"/>
            <ac:picMk id="12" creationId="{932BB589-44E7-DD47-3B33-7EA309F38912}"/>
          </ac:picMkLst>
        </pc:picChg>
      </pc:sldChg>
      <pc:sldChg chg="addSp delSp modSp add del mod">
        <pc:chgData name="Yoel Kortick" userId="167978f5-7f40-4909-85d5-d4149554ad4e" providerId="ADAL" clId="{F2C26AF4-7132-447E-9B2A-42A50BED4D30}" dt="2022-09-21T06:32:09.025" v="436" actId="47"/>
        <pc:sldMkLst>
          <pc:docMk/>
          <pc:sldMk cId="2949455751" sldId="2345"/>
        </pc:sldMkLst>
        <pc:spChg chg="add mod">
          <ac:chgData name="Yoel Kortick" userId="167978f5-7f40-4909-85d5-d4149554ad4e" providerId="ADAL" clId="{F2C26AF4-7132-447E-9B2A-42A50BED4D30}" dt="2022-09-21T06:22:35.062" v="165" actId="14100"/>
          <ac:spMkLst>
            <pc:docMk/>
            <pc:sldMk cId="2949455751" sldId="2345"/>
            <ac:spMk id="7" creationId="{87E76025-4C31-AD14-69E3-143314278D78}"/>
          </ac:spMkLst>
        </pc:spChg>
        <pc:spChg chg="mod">
          <ac:chgData name="Yoel Kortick" userId="167978f5-7f40-4909-85d5-d4149554ad4e" providerId="ADAL" clId="{F2C26AF4-7132-447E-9B2A-42A50BED4D30}" dt="2022-09-21T06:22:25.549" v="117" actId="14100"/>
          <ac:spMkLst>
            <pc:docMk/>
            <pc:sldMk cId="2949455751" sldId="2345"/>
            <ac:spMk id="12" creationId="{72360E22-9514-84C7-143E-D0AC8BA8CDF7}"/>
          </ac:spMkLst>
        </pc:spChg>
        <pc:picChg chg="add mod ord">
          <ac:chgData name="Yoel Kortick" userId="167978f5-7f40-4909-85d5-d4149554ad4e" providerId="ADAL" clId="{F2C26AF4-7132-447E-9B2A-42A50BED4D30}" dt="2022-09-21T06:22:37.172" v="166" actId="208"/>
          <ac:picMkLst>
            <pc:docMk/>
            <pc:sldMk cId="2949455751" sldId="2345"/>
            <ac:picMk id="6" creationId="{EAE26755-8CB8-86E8-2246-2369FA6F7F28}"/>
          </ac:picMkLst>
        </pc:picChg>
        <pc:picChg chg="del">
          <ac:chgData name="Yoel Kortick" userId="167978f5-7f40-4909-85d5-d4149554ad4e" providerId="ADAL" clId="{F2C26AF4-7132-447E-9B2A-42A50BED4D30}" dt="2022-09-21T06:21:45.819" v="112" actId="478"/>
          <ac:picMkLst>
            <pc:docMk/>
            <pc:sldMk cId="2949455751" sldId="2345"/>
            <ac:picMk id="9" creationId="{F41EC4F6-2B20-DAA9-FF65-D7302D19E331}"/>
          </ac:picMkLst>
        </pc:picChg>
      </pc:sldChg>
      <pc:sldChg chg="del">
        <pc:chgData name="Yoel Kortick" userId="167978f5-7f40-4909-85d5-d4149554ad4e" providerId="ADAL" clId="{F2C26AF4-7132-447E-9B2A-42A50BED4D30}" dt="2022-09-21T06:21:29.156" v="109" actId="47"/>
        <pc:sldMkLst>
          <pc:docMk/>
          <pc:sldMk cId="4272484591" sldId="2345"/>
        </pc:sldMkLst>
      </pc:sldChg>
      <pc:sldChg chg="del">
        <pc:chgData name="Yoel Kortick" userId="167978f5-7f40-4909-85d5-d4149554ad4e" providerId="ADAL" clId="{F2C26AF4-7132-447E-9B2A-42A50BED4D30}" dt="2022-09-21T06:21:29.156" v="109" actId="47"/>
        <pc:sldMkLst>
          <pc:docMk/>
          <pc:sldMk cId="1332843626" sldId="2346"/>
        </pc:sldMkLst>
      </pc:sldChg>
      <pc:sldChg chg="addSp delSp modSp add del mod">
        <pc:chgData name="Yoel Kortick" userId="167978f5-7f40-4909-85d5-d4149554ad4e" providerId="ADAL" clId="{F2C26AF4-7132-447E-9B2A-42A50BED4D30}" dt="2022-09-21T06:32:10.557" v="437" actId="47"/>
        <pc:sldMkLst>
          <pc:docMk/>
          <pc:sldMk cId="1628417927" sldId="2346"/>
        </pc:sldMkLst>
        <pc:spChg chg="mod">
          <ac:chgData name="Yoel Kortick" userId="167978f5-7f40-4909-85d5-d4149554ad4e" providerId="ADAL" clId="{F2C26AF4-7132-447E-9B2A-42A50BED4D30}" dt="2022-09-21T06:31:46.508" v="416" actId="1076"/>
          <ac:spMkLst>
            <pc:docMk/>
            <pc:sldMk cId="1628417927" sldId="2346"/>
            <ac:spMk id="4" creationId="{9339AD69-2B9A-45E9-B9DF-01E883A3526F}"/>
          </ac:spMkLst>
        </pc:spChg>
        <pc:spChg chg="add del mod">
          <ac:chgData name="Yoel Kortick" userId="167978f5-7f40-4909-85d5-d4149554ad4e" providerId="ADAL" clId="{F2C26AF4-7132-447E-9B2A-42A50BED4D30}" dt="2022-09-21T06:31:50.885" v="417" actId="21"/>
          <ac:spMkLst>
            <pc:docMk/>
            <pc:sldMk cId="1628417927" sldId="2346"/>
            <ac:spMk id="5" creationId="{4DE32C5F-07EA-A150-FCDD-DBC182331EE3}"/>
          </ac:spMkLst>
        </pc:spChg>
        <pc:spChg chg="add del mod">
          <ac:chgData name="Yoel Kortick" userId="167978f5-7f40-4909-85d5-d4149554ad4e" providerId="ADAL" clId="{F2C26AF4-7132-447E-9B2A-42A50BED4D30}" dt="2022-09-21T06:31:50.885" v="417" actId="21"/>
          <ac:spMkLst>
            <pc:docMk/>
            <pc:sldMk cId="1628417927" sldId="2346"/>
            <ac:spMk id="6" creationId="{E370CD39-E56E-13CC-605D-CF345BD5EBF0}"/>
          </ac:spMkLst>
        </pc:spChg>
        <pc:spChg chg="del mod">
          <ac:chgData name="Yoel Kortick" userId="167978f5-7f40-4909-85d5-d4149554ad4e" providerId="ADAL" clId="{F2C26AF4-7132-447E-9B2A-42A50BED4D30}" dt="2022-09-21T06:22:45.881" v="169" actId="478"/>
          <ac:spMkLst>
            <pc:docMk/>
            <pc:sldMk cId="1628417927" sldId="2346"/>
            <ac:spMk id="10" creationId="{9ACF47BE-B436-610D-E3B5-A580F30F9E78}"/>
          </ac:spMkLst>
        </pc:spChg>
        <pc:picChg chg="add del mod ord">
          <ac:chgData name="Yoel Kortick" userId="167978f5-7f40-4909-85d5-d4149554ad4e" providerId="ADAL" clId="{F2C26AF4-7132-447E-9B2A-42A50BED4D30}" dt="2022-09-21T06:31:50.885" v="417" actId="21"/>
          <ac:picMkLst>
            <pc:docMk/>
            <pc:sldMk cId="1628417927" sldId="2346"/>
            <ac:picMk id="8" creationId="{ACFED24C-9F18-319C-7BD2-27F1BE223D39}"/>
          </ac:picMkLst>
        </pc:picChg>
        <pc:picChg chg="del">
          <ac:chgData name="Yoel Kortick" userId="167978f5-7f40-4909-85d5-d4149554ad4e" providerId="ADAL" clId="{F2C26AF4-7132-447E-9B2A-42A50BED4D30}" dt="2022-09-21T06:21:47.890" v="113" actId="478"/>
          <ac:picMkLst>
            <pc:docMk/>
            <pc:sldMk cId="1628417927" sldId="2346"/>
            <ac:picMk id="12" creationId="{932BB589-44E7-DD47-3B33-7EA309F38912}"/>
          </ac:picMkLst>
        </pc:picChg>
      </pc:sldChg>
      <pc:sldChg chg="addSp delSp modSp add mod">
        <pc:chgData name="Yoel Kortick" userId="167978f5-7f40-4909-85d5-d4149554ad4e" providerId="ADAL" clId="{F2C26AF4-7132-447E-9B2A-42A50BED4D30}" dt="2022-09-21T06:29:05.087" v="287" actId="478"/>
        <pc:sldMkLst>
          <pc:docMk/>
          <pc:sldMk cId="2146066124" sldId="2347"/>
        </pc:sldMkLst>
        <pc:spChg chg="mod">
          <ac:chgData name="Yoel Kortick" userId="167978f5-7f40-4909-85d5-d4149554ad4e" providerId="ADAL" clId="{F2C26AF4-7132-447E-9B2A-42A50BED4D30}" dt="2022-09-21T06:28:31.487" v="277"/>
          <ac:spMkLst>
            <pc:docMk/>
            <pc:sldMk cId="2146066124" sldId="2347"/>
            <ac:spMk id="3" creationId="{3D5AC908-A09F-432C-A1D6-53161F717DCF}"/>
          </ac:spMkLst>
        </pc:spChg>
        <pc:spChg chg="del mod">
          <ac:chgData name="Yoel Kortick" userId="167978f5-7f40-4909-85d5-d4149554ad4e" providerId="ADAL" clId="{F2C26AF4-7132-447E-9B2A-42A50BED4D30}" dt="2022-09-21T06:28:45.648" v="279" actId="478"/>
          <ac:spMkLst>
            <pc:docMk/>
            <pc:sldMk cId="2146066124" sldId="2347"/>
            <ac:spMk id="4" creationId="{9339AD69-2B9A-45E9-B9DF-01E883A3526F}"/>
          </ac:spMkLst>
        </pc:spChg>
        <pc:spChg chg="del">
          <ac:chgData name="Yoel Kortick" userId="167978f5-7f40-4909-85d5-d4149554ad4e" providerId="ADAL" clId="{F2C26AF4-7132-447E-9B2A-42A50BED4D30}" dt="2022-09-21T06:29:05.087" v="287" actId="478"/>
          <ac:spMkLst>
            <pc:docMk/>
            <pc:sldMk cId="2146066124" sldId="2347"/>
            <ac:spMk id="5" creationId="{4DE32C5F-07EA-A150-FCDD-DBC182331EE3}"/>
          </ac:spMkLst>
        </pc:spChg>
        <pc:spChg chg="mod">
          <ac:chgData name="Yoel Kortick" userId="167978f5-7f40-4909-85d5-d4149554ad4e" providerId="ADAL" clId="{F2C26AF4-7132-447E-9B2A-42A50BED4D30}" dt="2022-09-21T06:29:02.847" v="286" actId="14100"/>
          <ac:spMkLst>
            <pc:docMk/>
            <pc:sldMk cId="2146066124" sldId="2347"/>
            <ac:spMk id="6" creationId="{E370CD39-E56E-13CC-605D-CF345BD5EBF0}"/>
          </ac:spMkLst>
        </pc:spChg>
        <pc:picChg chg="del">
          <ac:chgData name="Yoel Kortick" userId="167978f5-7f40-4909-85d5-d4149554ad4e" providerId="ADAL" clId="{F2C26AF4-7132-447E-9B2A-42A50BED4D30}" dt="2022-09-21T06:25:33.132" v="212" actId="478"/>
          <ac:picMkLst>
            <pc:docMk/>
            <pc:sldMk cId="2146066124" sldId="2347"/>
            <ac:picMk id="8" creationId="{ACFED24C-9F18-319C-7BD2-27F1BE223D39}"/>
          </ac:picMkLst>
        </pc:picChg>
        <pc:picChg chg="add mod ord">
          <ac:chgData name="Yoel Kortick" userId="167978f5-7f40-4909-85d5-d4149554ad4e" providerId="ADAL" clId="{F2C26AF4-7132-447E-9B2A-42A50BED4D30}" dt="2022-09-21T06:28:56.286" v="284" actId="208"/>
          <ac:picMkLst>
            <pc:docMk/>
            <pc:sldMk cId="2146066124" sldId="2347"/>
            <ac:picMk id="9" creationId="{E885BDF3-9C57-DA48-77DD-F2A475FBA73C}"/>
          </ac:picMkLst>
        </pc:picChg>
      </pc:sldChg>
      <pc:sldChg chg="del">
        <pc:chgData name="Yoel Kortick" userId="167978f5-7f40-4909-85d5-d4149554ad4e" providerId="ADAL" clId="{F2C26AF4-7132-447E-9B2A-42A50BED4D30}" dt="2022-09-21T06:21:29.156" v="109" actId="47"/>
        <pc:sldMkLst>
          <pc:docMk/>
          <pc:sldMk cId="3430083864" sldId="2347"/>
        </pc:sldMkLst>
      </pc:sldChg>
      <pc:sldChg chg="addSp delSp modSp add mod">
        <pc:chgData name="Yoel Kortick" userId="167978f5-7f40-4909-85d5-d4149554ad4e" providerId="ADAL" clId="{F2C26AF4-7132-447E-9B2A-42A50BED4D30}" dt="2022-09-21T06:30:09.750" v="363" actId="6549"/>
        <pc:sldMkLst>
          <pc:docMk/>
          <pc:sldMk cId="1165921470" sldId="2348"/>
        </pc:sldMkLst>
        <pc:spChg chg="mod">
          <ac:chgData name="Yoel Kortick" userId="167978f5-7f40-4909-85d5-d4149554ad4e" providerId="ADAL" clId="{F2C26AF4-7132-447E-9B2A-42A50BED4D30}" dt="2022-09-21T06:29:16.775" v="289"/>
          <ac:spMkLst>
            <pc:docMk/>
            <pc:sldMk cId="1165921470" sldId="2348"/>
            <ac:spMk id="3" creationId="{3D5AC908-A09F-432C-A1D6-53161F717DCF}"/>
          </ac:spMkLst>
        </pc:spChg>
        <pc:spChg chg="del mod">
          <ac:chgData name="Yoel Kortick" userId="167978f5-7f40-4909-85d5-d4149554ad4e" providerId="ADAL" clId="{F2C26AF4-7132-447E-9B2A-42A50BED4D30}" dt="2022-09-21T06:29:25.328" v="290" actId="478"/>
          <ac:spMkLst>
            <pc:docMk/>
            <pc:sldMk cId="1165921470" sldId="2348"/>
            <ac:spMk id="4" creationId="{9339AD69-2B9A-45E9-B9DF-01E883A3526F}"/>
          </ac:spMkLst>
        </pc:spChg>
        <pc:spChg chg="add mod">
          <ac:chgData name="Yoel Kortick" userId="167978f5-7f40-4909-85d5-d4149554ad4e" providerId="ADAL" clId="{F2C26AF4-7132-447E-9B2A-42A50BED4D30}" dt="2022-09-21T06:29:43.262" v="294" actId="1076"/>
          <ac:spMkLst>
            <pc:docMk/>
            <pc:sldMk cId="1165921470" sldId="2348"/>
            <ac:spMk id="6" creationId="{8C19A1C9-A71C-14A4-77DB-FFA2A6549430}"/>
          </ac:spMkLst>
        </pc:spChg>
        <pc:spChg chg="add mod">
          <ac:chgData name="Yoel Kortick" userId="167978f5-7f40-4909-85d5-d4149554ad4e" providerId="ADAL" clId="{F2C26AF4-7132-447E-9B2A-42A50BED4D30}" dt="2022-09-21T06:29:59.361" v="310" actId="208"/>
          <ac:spMkLst>
            <pc:docMk/>
            <pc:sldMk cId="1165921470" sldId="2348"/>
            <ac:spMk id="7" creationId="{EA445DC1-C789-0D18-CC56-844CE89DE5E3}"/>
          </ac:spMkLst>
        </pc:spChg>
        <pc:spChg chg="add mod">
          <ac:chgData name="Yoel Kortick" userId="167978f5-7f40-4909-85d5-d4149554ad4e" providerId="ADAL" clId="{F2C26AF4-7132-447E-9B2A-42A50BED4D30}" dt="2022-09-21T06:30:09.750" v="363" actId="6549"/>
          <ac:spMkLst>
            <pc:docMk/>
            <pc:sldMk cId="1165921470" sldId="2348"/>
            <ac:spMk id="8" creationId="{9798EBF9-184D-5829-DC4E-4BEDA7726ED8}"/>
          </ac:spMkLst>
        </pc:spChg>
        <pc:spChg chg="mod">
          <ac:chgData name="Yoel Kortick" userId="167978f5-7f40-4909-85d5-d4149554ad4e" providerId="ADAL" clId="{F2C26AF4-7132-447E-9B2A-42A50BED4D30}" dt="2022-09-21T06:29:29.732" v="291" actId="1076"/>
          <ac:spMkLst>
            <pc:docMk/>
            <pc:sldMk cId="1165921470" sldId="2348"/>
            <ac:spMk id="12" creationId="{72360E22-9514-84C7-143E-D0AC8BA8CDF7}"/>
          </ac:spMkLst>
        </pc:spChg>
        <pc:picChg chg="add mod">
          <ac:chgData name="Yoel Kortick" userId="167978f5-7f40-4909-85d5-d4149554ad4e" providerId="ADAL" clId="{F2C26AF4-7132-447E-9B2A-42A50BED4D30}" dt="2022-09-21T06:29:43.262" v="294" actId="1076"/>
          <ac:picMkLst>
            <pc:docMk/>
            <pc:sldMk cId="1165921470" sldId="2348"/>
            <ac:picMk id="5" creationId="{C7C0303D-21D1-89B5-8AD1-4CEEB5327BC1}"/>
          </ac:picMkLst>
        </pc:picChg>
        <pc:picChg chg="mod">
          <ac:chgData name="Yoel Kortick" userId="167978f5-7f40-4909-85d5-d4149554ad4e" providerId="ADAL" clId="{F2C26AF4-7132-447E-9B2A-42A50BED4D30}" dt="2022-09-21T06:29:29.732" v="291" actId="1076"/>
          <ac:picMkLst>
            <pc:docMk/>
            <pc:sldMk cId="1165921470" sldId="2348"/>
            <ac:picMk id="9" creationId="{F41EC4F6-2B20-DAA9-FF65-D7302D19E331}"/>
          </ac:picMkLst>
        </pc:picChg>
      </pc:sldChg>
      <pc:sldChg chg="delSp modSp add mod">
        <pc:chgData name="Yoel Kortick" userId="167978f5-7f40-4909-85d5-d4149554ad4e" providerId="ADAL" clId="{F2C26AF4-7132-447E-9B2A-42A50BED4D30}" dt="2022-09-22T14:50:58.347" v="7509" actId="27636"/>
        <pc:sldMkLst>
          <pc:docMk/>
          <pc:sldMk cId="1102618006" sldId="2349"/>
        </pc:sldMkLst>
        <pc:spChg chg="mod">
          <ac:chgData name="Yoel Kortick" userId="167978f5-7f40-4909-85d5-d4149554ad4e" providerId="ADAL" clId="{F2C26AF4-7132-447E-9B2A-42A50BED4D30}" dt="2022-09-22T14:50:58.347" v="7509" actId="27636"/>
          <ac:spMkLst>
            <pc:docMk/>
            <pc:sldMk cId="1102618006" sldId="2349"/>
            <ac:spMk id="4" creationId="{9339AD69-2B9A-45E9-B9DF-01E883A3526F}"/>
          </ac:spMkLst>
        </pc:spChg>
        <pc:spChg chg="del">
          <ac:chgData name="Yoel Kortick" userId="167978f5-7f40-4909-85d5-d4149554ad4e" providerId="ADAL" clId="{F2C26AF4-7132-447E-9B2A-42A50BED4D30}" dt="2022-09-21T06:32:18.710" v="439" actId="478"/>
          <ac:spMkLst>
            <pc:docMk/>
            <pc:sldMk cId="1102618006" sldId="2349"/>
            <ac:spMk id="5" creationId="{4DE32C5F-07EA-A150-FCDD-DBC182331EE3}"/>
          </ac:spMkLst>
        </pc:spChg>
        <pc:spChg chg="del">
          <ac:chgData name="Yoel Kortick" userId="167978f5-7f40-4909-85d5-d4149554ad4e" providerId="ADAL" clId="{F2C26AF4-7132-447E-9B2A-42A50BED4D30}" dt="2022-09-21T06:32:19.752" v="440" actId="478"/>
          <ac:spMkLst>
            <pc:docMk/>
            <pc:sldMk cId="1102618006" sldId="2349"/>
            <ac:spMk id="6" creationId="{E370CD39-E56E-13CC-605D-CF345BD5EBF0}"/>
          </ac:spMkLst>
        </pc:spChg>
        <pc:picChg chg="del">
          <ac:chgData name="Yoel Kortick" userId="167978f5-7f40-4909-85d5-d4149554ad4e" providerId="ADAL" clId="{F2C26AF4-7132-447E-9B2A-42A50BED4D30}" dt="2022-09-21T06:32:17.208" v="438" actId="478"/>
          <ac:picMkLst>
            <pc:docMk/>
            <pc:sldMk cId="1102618006" sldId="2349"/>
            <ac:picMk id="9" creationId="{E885BDF3-9C57-DA48-77DD-F2A475FBA73C}"/>
          </ac:picMkLst>
        </pc:picChg>
      </pc:sldChg>
      <pc:sldChg chg="del">
        <pc:chgData name="Yoel Kortick" userId="167978f5-7f40-4909-85d5-d4149554ad4e" providerId="ADAL" clId="{F2C26AF4-7132-447E-9B2A-42A50BED4D30}" dt="2022-09-21T06:21:29.156" v="109" actId="47"/>
        <pc:sldMkLst>
          <pc:docMk/>
          <pc:sldMk cId="3773372820" sldId="2349"/>
        </pc:sldMkLst>
      </pc:sldChg>
      <pc:sldChg chg="addSp delSp modSp add mod">
        <pc:chgData name="Yoel Kortick" userId="167978f5-7f40-4909-85d5-d4149554ad4e" providerId="ADAL" clId="{F2C26AF4-7132-447E-9B2A-42A50BED4D30}" dt="2022-09-21T06:32:01.091" v="434" actId="167"/>
        <pc:sldMkLst>
          <pc:docMk/>
          <pc:sldMk cId="2259678500" sldId="2350"/>
        </pc:sldMkLst>
        <pc:spChg chg="del">
          <ac:chgData name="Yoel Kortick" userId="167978f5-7f40-4909-85d5-d4149554ad4e" providerId="ADAL" clId="{F2C26AF4-7132-447E-9B2A-42A50BED4D30}" dt="2022-09-21T06:30:36.770" v="366" actId="478"/>
          <ac:spMkLst>
            <pc:docMk/>
            <pc:sldMk cId="2259678500" sldId="2350"/>
            <ac:spMk id="6" creationId="{8C19A1C9-A71C-14A4-77DB-FFA2A6549430}"/>
          </ac:spMkLst>
        </pc:spChg>
        <pc:spChg chg="mod">
          <ac:chgData name="Yoel Kortick" userId="167978f5-7f40-4909-85d5-d4149554ad4e" providerId="ADAL" clId="{F2C26AF4-7132-447E-9B2A-42A50BED4D30}" dt="2022-09-21T06:31:36.103" v="414" actId="1037"/>
          <ac:spMkLst>
            <pc:docMk/>
            <pc:sldMk cId="2259678500" sldId="2350"/>
            <ac:spMk id="7" creationId="{EA445DC1-C789-0D18-CC56-844CE89DE5E3}"/>
          </ac:spMkLst>
        </pc:spChg>
        <pc:spChg chg="mod">
          <ac:chgData name="Yoel Kortick" userId="167978f5-7f40-4909-85d5-d4149554ad4e" providerId="ADAL" clId="{F2C26AF4-7132-447E-9B2A-42A50BED4D30}" dt="2022-09-21T06:31:36.103" v="414" actId="1037"/>
          <ac:spMkLst>
            <pc:docMk/>
            <pc:sldMk cId="2259678500" sldId="2350"/>
            <ac:spMk id="8" creationId="{9798EBF9-184D-5829-DC4E-4BEDA7726ED8}"/>
          </ac:spMkLst>
        </pc:spChg>
        <pc:spChg chg="add mod">
          <ac:chgData name="Yoel Kortick" userId="167978f5-7f40-4909-85d5-d4149554ad4e" providerId="ADAL" clId="{F2C26AF4-7132-447E-9B2A-42A50BED4D30}" dt="2022-09-21T06:31:36.103" v="414" actId="1037"/>
          <ac:spMkLst>
            <pc:docMk/>
            <pc:sldMk cId="2259678500" sldId="2350"/>
            <ac:spMk id="10" creationId="{8A813D34-354D-560A-4055-B5161D9CEBD6}"/>
          </ac:spMkLst>
        </pc:spChg>
        <pc:spChg chg="add mod">
          <ac:chgData name="Yoel Kortick" userId="167978f5-7f40-4909-85d5-d4149554ad4e" providerId="ADAL" clId="{F2C26AF4-7132-447E-9B2A-42A50BED4D30}" dt="2022-09-21T06:31:36.103" v="414" actId="1037"/>
          <ac:spMkLst>
            <pc:docMk/>
            <pc:sldMk cId="2259678500" sldId="2350"/>
            <ac:spMk id="11" creationId="{683CA222-7A0D-4F6C-CFC3-41BE984E50DE}"/>
          </ac:spMkLst>
        </pc:spChg>
        <pc:spChg chg="del">
          <ac:chgData name="Yoel Kortick" userId="167978f5-7f40-4909-85d5-d4149554ad4e" providerId="ADAL" clId="{F2C26AF4-7132-447E-9B2A-42A50BED4D30}" dt="2022-09-21T06:30:34.336" v="365" actId="478"/>
          <ac:spMkLst>
            <pc:docMk/>
            <pc:sldMk cId="2259678500" sldId="2350"/>
            <ac:spMk id="12" creationId="{72360E22-9514-84C7-143E-D0AC8BA8CDF7}"/>
          </ac:spMkLst>
        </pc:spChg>
        <pc:spChg chg="add mod">
          <ac:chgData name="Yoel Kortick" userId="167978f5-7f40-4909-85d5-d4149554ad4e" providerId="ADAL" clId="{F2C26AF4-7132-447E-9B2A-42A50BED4D30}" dt="2022-09-21T06:31:56.715" v="433" actId="1036"/>
          <ac:spMkLst>
            <pc:docMk/>
            <pc:sldMk cId="2259678500" sldId="2350"/>
            <ac:spMk id="14" creationId="{36C34CD5-7B55-515A-4F8C-51B5D259351C}"/>
          </ac:spMkLst>
        </pc:spChg>
        <pc:spChg chg="add mod">
          <ac:chgData name="Yoel Kortick" userId="167978f5-7f40-4909-85d5-d4149554ad4e" providerId="ADAL" clId="{F2C26AF4-7132-447E-9B2A-42A50BED4D30}" dt="2022-09-21T06:31:56.715" v="433" actId="1036"/>
          <ac:spMkLst>
            <pc:docMk/>
            <pc:sldMk cId="2259678500" sldId="2350"/>
            <ac:spMk id="15" creationId="{5FD684BA-3BF7-88CE-A02E-35548410F20B}"/>
          </ac:spMkLst>
        </pc:spChg>
        <pc:picChg chg="add mod ord">
          <ac:chgData name="Yoel Kortick" userId="167978f5-7f40-4909-85d5-d4149554ad4e" providerId="ADAL" clId="{F2C26AF4-7132-447E-9B2A-42A50BED4D30}" dt="2022-09-21T06:31:36.103" v="414" actId="1037"/>
          <ac:picMkLst>
            <pc:docMk/>
            <pc:sldMk cId="2259678500" sldId="2350"/>
            <ac:picMk id="4" creationId="{282BCC9D-CB7C-4E77-FBF7-111AD9498BC6}"/>
          </ac:picMkLst>
        </pc:picChg>
        <pc:picChg chg="del">
          <ac:chgData name="Yoel Kortick" userId="167978f5-7f40-4909-85d5-d4149554ad4e" providerId="ADAL" clId="{F2C26AF4-7132-447E-9B2A-42A50BED4D30}" dt="2022-09-21T06:30:36.770" v="366" actId="478"/>
          <ac:picMkLst>
            <pc:docMk/>
            <pc:sldMk cId="2259678500" sldId="2350"/>
            <ac:picMk id="5" creationId="{C7C0303D-21D1-89B5-8AD1-4CEEB5327BC1}"/>
          </ac:picMkLst>
        </pc:picChg>
        <pc:picChg chg="del">
          <ac:chgData name="Yoel Kortick" userId="167978f5-7f40-4909-85d5-d4149554ad4e" providerId="ADAL" clId="{F2C26AF4-7132-447E-9B2A-42A50BED4D30}" dt="2022-09-21T06:30:34.336" v="365" actId="478"/>
          <ac:picMkLst>
            <pc:docMk/>
            <pc:sldMk cId="2259678500" sldId="2350"/>
            <ac:picMk id="9" creationId="{F41EC4F6-2B20-DAA9-FF65-D7302D19E331}"/>
          </ac:picMkLst>
        </pc:picChg>
        <pc:picChg chg="add mod ord">
          <ac:chgData name="Yoel Kortick" userId="167978f5-7f40-4909-85d5-d4149554ad4e" providerId="ADAL" clId="{F2C26AF4-7132-447E-9B2A-42A50BED4D30}" dt="2022-09-21T06:32:01.091" v="434" actId="167"/>
          <ac:picMkLst>
            <pc:docMk/>
            <pc:sldMk cId="2259678500" sldId="2350"/>
            <ac:picMk id="13" creationId="{AA34A7CE-AEE6-C8D1-52EA-07957211A968}"/>
          </ac:picMkLst>
        </pc:picChg>
      </pc:sldChg>
      <pc:sldChg chg="del">
        <pc:chgData name="Yoel Kortick" userId="167978f5-7f40-4909-85d5-d4149554ad4e" providerId="ADAL" clId="{F2C26AF4-7132-447E-9B2A-42A50BED4D30}" dt="2022-09-21T06:21:29.156" v="109" actId="47"/>
        <pc:sldMkLst>
          <pc:docMk/>
          <pc:sldMk cId="2361221186" sldId="2350"/>
        </pc:sldMkLst>
      </pc:sldChg>
      <pc:sldChg chg="modSp add del mod">
        <pc:chgData name="Yoel Kortick" userId="167978f5-7f40-4909-85d5-d4149554ad4e" providerId="ADAL" clId="{F2C26AF4-7132-447E-9B2A-42A50BED4D30}" dt="2022-09-22T14:51:03.587" v="7510" actId="47"/>
        <pc:sldMkLst>
          <pc:docMk/>
          <pc:sldMk cId="3333491663" sldId="2351"/>
        </pc:sldMkLst>
        <pc:spChg chg="mod">
          <ac:chgData name="Yoel Kortick" userId="167978f5-7f40-4909-85d5-d4149554ad4e" providerId="ADAL" clId="{F2C26AF4-7132-447E-9B2A-42A50BED4D30}" dt="2022-09-22T14:50:47.339" v="7506" actId="6549"/>
          <ac:spMkLst>
            <pc:docMk/>
            <pc:sldMk cId="3333491663" sldId="2351"/>
            <ac:spMk id="4" creationId="{9339AD69-2B9A-45E9-B9DF-01E883A3526F}"/>
          </ac:spMkLst>
        </pc:spChg>
      </pc:sldChg>
      <pc:sldChg chg="del">
        <pc:chgData name="Yoel Kortick" userId="167978f5-7f40-4909-85d5-d4149554ad4e" providerId="ADAL" clId="{F2C26AF4-7132-447E-9B2A-42A50BED4D30}" dt="2022-09-21T06:21:29.156" v="109" actId="47"/>
        <pc:sldMkLst>
          <pc:docMk/>
          <pc:sldMk cId="3445945895" sldId="2351"/>
        </pc:sldMkLst>
      </pc:sldChg>
      <pc:sldChg chg="addSp delSp modSp add mod">
        <pc:chgData name="Yoel Kortick" userId="167978f5-7f40-4909-85d5-d4149554ad4e" providerId="ADAL" clId="{F2C26AF4-7132-447E-9B2A-42A50BED4D30}" dt="2022-09-21T06:39:01.299" v="478" actId="1076"/>
        <pc:sldMkLst>
          <pc:docMk/>
          <pc:sldMk cId="3438450434" sldId="2352"/>
        </pc:sldMkLst>
        <pc:spChg chg="mod">
          <ac:chgData name="Yoel Kortick" userId="167978f5-7f40-4909-85d5-d4149554ad4e" providerId="ADAL" clId="{F2C26AF4-7132-447E-9B2A-42A50BED4D30}" dt="2022-09-21T06:37:49.425" v="455" actId="20577"/>
          <ac:spMkLst>
            <pc:docMk/>
            <pc:sldMk cId="3438450434" sldId="2352"/>
            <ac:spMk id="4" creationId="{9339AD69-2B9A-45E9-B9DF-01E883A3526F}"/>
          </ac:spMkLst>
        </pc:spChg>
        <pc:spChg chg="add mod">
          <ac:chgData name="Yoel Kortick" userId="167978f5-7f40-4909-85d5-d4149554ad4e" providerId="ADAL" clId="{F2C26AF4-7132-447E-9B2A-42A50BED4D30}" dt="2022-09-21T06:38:48.007" v="464" actId="1036"/>
          <ac:spMkLst>
            <pc:docMk/>
            <pc:sldMk cId="3438450434" sldId="2352"/>
            <ac:spMk id="7" creationId="{18997973-03C9-9D96-6F08-B67581D106EE}"/>
          </ac:spMkLst>
        </pc:spChg>
        <pc:spChg chg="add mod">
          <ac:chgData name="Yoel Kortick" userId="167978f5-7f40-4909-85d5-d4149554ad4e" providerId="ADAL" clId="{F2C26AF4-7132-447E-9B2A-42A50BED4D30}" dt="2022-09-21T06:38:58.845" v="476" actId="14100"/>
          <ac:spMkLst>
            <pc:docMk/>
            <pc:sldMk cId="3438450434" sldId="2352"/>
            <ac:spMk id="10" creationId="{3F820E8C-57B8-63E4-BE2F-526D47A88CBC}"/>
          </ac:spMkLst>
        </pc:spChg>
        <pc:picChg chg="add mod">
          <ac:chgData name="Yoel Kortick" userId="167978f5-7f40-4909-85d5-d4149554ad4e" providerId="ADAL" clId="{F2C26AF4-7132-447E-9B2A-42A50BED4D30}" dt="2022-09-21T06:39:01.299" v="478" actId="1076"/>
          <ac:picMkLst>
            <pc:docMk/>
            <pc:sldMk cId="3438450434" sldId="2352"/>
            <ac:picMk id="6" creationId="{5F2C1206-E651-BA6D-F2CE-2F80BDFF0EE1}"/>
          </ac:picMkLst>
        </pc:picChg>
        <pc:picChg chg="add del">
          <ac:chgData name="Yoel Kortick" userId="167978f5-7f40-4909-85d5-d4149554ad4e" providerId="ADAL" clId="{F2C26AF4-7132-447E-9B2A-42A50BED4D30}" dt="2022-09-21T06:38:51.631" v="466" actId="22"/>
          <ac:picMkLst>
            <pc:docMk/>
            <pc:sldMk cId="3438450434" sldId="2352"/>
            <ac:picMk id="9" creationId="{F27C62AD-2C75-B952-A0A3-C84969D8FB5C}"/>
          </ac:picMkLst>
        </pc:picChg>
      </pc:sldChg>
      <pc:sldChg chg="addSp delSp modSp add mod">
        <pc:chgData name="Yoel Kortick" userId="167978f5-7f40-4909-85d5-d4149554ad4e" providerId="ADAL" clId="{F2C26AF4-7132-447E-9B2A-42A50BED4D30}" dt="2022-09-22T14:51:46.259" v="7549" actId="6549"/>
        <pc:sldMkLst>
          <pc:docMk/>
          <pc:sldMk cId="484339776" sldId="2353"/>
        </pc:sldMkLst>
        <pc:spChg chg="mod">
          <ac:chgData name="Yoel Kortick" userId="167978f5-7f40-4909-85d5-d4149554ad4e" providerId="ADAL" clId="{F2C26AF4-7132-447E-9B2A-42A50BED4D30}" dt="2022-09-22T14:51:46.259" v="7549" actId="6549"/>
          <ac:spMkLst>
            <pc:docMk/>
            <pc:sldMk cId="484339776" sldId="2353"/>
            <ac:spMk id="4" creationId="{9339AD69-2B9A-45E9-B9DF-01E883A3526F}"/>
          </ac:spMkLst>
        </pc:spChg>
        <pc:spChg chg="add del">
          <ac:chgData name="Yoel Kortick" userId="167978f5-7f40-4909-85d5-d4149554ad4e" providerId="ADAL" clId="{F2C26AF4-7132-447E-9B2A-42A50BED4D30}" dt="2022-09-21T06:43:59.764" v="535"/>
          <ac:spMkLst>
            <pc:docMk/>
            <pc:sldMk cId="484339776" sldId="2353"/>
            <ac:spMk id="5" creationId="{AFA5ECD0-9B22-66AE-773A-E758259111BD}"/>
          </ac:spMkLst>
        </pc:spChg>
        <pc:spChg chg="add mod">
          <ac:chgData name="Yoel Kortick" userId="167978f5-7f40-4909-85d5-d4149554ad4e" providerId="ADAL" clId="{F2C26AF4-7132-447E-9B2A-42A50BED4D30}" dt="2022-09-21T06:46:44.134" v="561" actId="20577"/>
          <ac:spMkLst>
            <pc:docMk/>
            <pc:sldMk cId="484339776" sldId="2353"/>
            <ac:spMk id="8" creationId="{9EB40B80-39DD-5A2F-4085-1E0C47869E3E}"/>
          </ac:spMkLst>
        </pc:spChg>
        <pc:spChg chg="add mod">
          <ac:chgData name="Yoel Kortick" userId="167978f5-7f40-4909-85d5-d4149554ad4e" providerId="ADAL" clId="{F2C26AF4-7132-447E-9B2A-42A50BED4D30}" dt="2022-09-21T06:46:59.095" v="573" actId="20577"/>
          <ac:spMkLst>
            <pc:docMk/>
            <pc:sldMk cId="484339776" sldId="2353"/>
            <ac:spMk id="9" creationId="{8B6882E1-A1CE-2962-BFCC-DF81C26B34AA}"/>
          </ac:spMkLst>
        </pc:spChg>
        <pc:picChg chg="add mod">
          <ac:chgData name="Yoel Kortick" userId="167978f5-7f40-4909-85d5-d4149554ad4e" providerId="ADAL" clId="{F2C26AF4-7132-447E-9B2A-42A50BED4D30}" dt="2022-09-21T06:46:28.205" v="549" actId="208"/>
          <ac:picMkLst>
            <pc:docMk/>
            <pc:sldMk cId="484339776" sldId="2353"/>
            <ac:picMk id="7" creationId="{86876386-4DAF-0718-B6BA-9094DC254151}"/>
          </ac:picMkLst>
        </pc:picChg>
        <pc:cxnChg chg="add mod">
          <ac:chgData name="Yoel Kortick" userId="167978f5-7f40-4909-85d5-d4149554ad4e" providerId="ADAL" clId="{F2C26AF4-7132-447E-9B2A-42A50BED4D30}" dt="2022-09-21T06:46:48.249" v="562" actId="14100"/>
          <ac:cxnSpMkLst>
            <pc:docMk/>
            <pc:sldMk cId="484339776" sldId="2353"/>
            <ac:cxnSpMk id="10" creationId="{B0E7533E-097F-E3BF-6534-AC56A1E0ABDE}"/>
          </ac:cxnSpMkLst>
        </pc:cxnChg>
        <pc:cxnChg chg="add mod">
          <ac:chgData name="Yoel Kortick" userId="167978f5-7f40-4909-85d5-d4149554ad4e" providerId="ADAL" clId="{F2C26AF4-7132-447E-9B2A-42A50BED4D30}" dt="2022-09-21T06:46:54.448" v="563" actId="14100"/>
          <ac:cxnSpMkLst>
            <pc:docMk/>
            <pc:sldMk cId="484339776" sldId="2353"/>
            <ac:cxnSpMk id="11" creationId="{3ABBD20E-B612-19D8-6210-E3DCB9ADFA08}"/>
          </ac:cxnSpMkLst>
        </pc:cxnChg>
      </pc:sldChg>
      <pc:sldChg chg="addSp delSp modSp add mod">
        <pc:chgData name="Yoel Kortick" userId="167978f5-7f40-4909-85d5-d4149554ad4e" providerId="ADAL" clId="{F2C26AF4-7132-447E-9B2A-42A50BED4D30}" dt="2022-09-21T06:43:22.245" v="533" actId="14100"/>
        <pc:sldMkLst>
          <pc:docMk/>
          <pc:sldMk cId="3942657471" sldId="2354"/>
        </pc:sldMkLst>
        <pc:spChg chg="mod">
          <ac:chgData name="Yoel Kortick" userId="167978f5-7f40-4909-85d5-d4149554ad4e" providerId="ADAL" clId="{F2C26AF4-7132-447E-9B2A-42A50BED4D30}" dt="2022-09-21T06:39:51.011" v="480"/>
          <ac:spMkLst>
            <pc:docMk/>
            <pc:sldMk cId="3942657471" sldId="2354"/>
            <ac:spMk id="4" creationId="{9339AD69-2B9A-45E9-B9DF-01E883A3526F}"/>
          </ac:spMkLst>
        </pc:spChg>
        <pc:spChg chg="del">
          <ac:chgData name="Yoel Kortick" userId="167978f5-7f40-4909-85d5-d4149554ad4e" providerId="ADAL" clId="{F2C26AF4-7132-447E-9B2A-42A50BED4D30}" dt="2022-09-21T06:39:58.979" v="481" actId="478"/>
          <ac:spMkLst>
            <pc:docMk/>
            <pc:sldMk cId="3942657471" sldId="2354"/>
            <ac:spMk id="7" creationId="{18997973-03C9-9D96-6F08-B67581D106EE}"/>
          </ac:spMkLst>
        </pc:spChg>
        <pc:spChg chg="add mod">
          <ac:chgData name="Yoel Kortick" userId="167978f5-7f40-4909-85d5-d4149554ad4e" providerId="ADAL" clId="{F2C26AF4-7132-447E-9B2A-42A50BED4D30}" dt="2022-09-21T06:42:37.621" v="508" actId="208"/>
          <ac:spMkLst>
            <pc:docMk/>
            <pc:sldMk cId="3942657471" sldId="2354"/>
            <ac:spMk id="9" creationId="{5BA8B4C9-64A6-77DC-D45D-0EF1D60A1815}"/>
          </ac:spMkLst>
        </pc:spChg>
        <pc:spChg chg="del">
          <ac:chgData name="Yoel Kortick" userId="167978f5-7f40-4909-85d5-d4149554ad4e" providerId="ADAL" clId="{F2C26AF4-7132-447E-9B2A-42A50BED4D30}" dt="2022-09-21T06:39:58.979" v="481" actId="478"/>
          <ac:spMkLst>
            <pc:docMk/>
            <pc:sldMk cId="3942657471" sldId="2354"/>
            <ac:spMk id="10" creationId="{3F820E8C-57B8-63E4-BE2F-526D47A88CBC}"/>
          </ac:spMkLst>
        </pc:spChg>
        <pc:spChg chg="add mod">
          <ac:chgData name="Yoel Kortick" userId="167978f5-7f40-4909-85d5-d4149554ad4e" providerId="ADAL" clId="{F2C26AF4-7132-447E-9B2A-42A50BED4D30}" dt="2022-09-21T06:43:03.054" v="529" actId="1076"/>
          <ac:spMkLst>
            <pc:docMk/>
            <pc:sldMk cId="3942657471" sldId="2354"/>
            <ac:spMk id="11" creationId="{1773E3BD-F49C-A573-6C93-F760091B47CA}"/>
          </ac:spMkLst>
        </pc:spChg>
        <pc:picChg chg="del">
          <ac:chgData name="Yoel Kortick" userId="167978f5-7f40-4909-85d5-d4149554ad4e" providerId="ADAL" clId="{F2C26AF4-7132-447E-9B2A-42A50BED4D30}" dt="2022-09-21T06:39:58.979" v="481" actId="478"/>
          <ac:picMkLst>
            <pc:docMk/>
            <pc:sldMk cId="3942657471" sldId="2354"/>
            <ac:picMk id="6" creationId="{5F2C1206-E651-BA6D-F2CE-2F80BDFF0EE1}"/>
          </ac:picMkLst>
        </pc:picChg>
        <pc:picChg chg="add mod">
          <ac:chgData name="Yoel Kortick" userId="167978f5-7f40-4909-85d5-d4149554ad4e" providerId="ADAL" clId="{F2C26AF4-7132-447E-9B2A-42A50BED4D30}" dt="2022-09-21T06:42:21.044" v="496" actId="208"/>
          <ac:picMkLst>
            <pc:docMk/>
            <pc:sldMk cId="3942657471" sldId="2354"/>
            <ac:picMk id="8" creationId="{F1AA64A2-4983-69DD-FB26-DD3B320D0C93}"/>
          </ac:picMkLst>
        </pc:picChg>
        <pc:cxnChg chg="add mod">
          <ac:chgData name="Yoel Kortick" userId="167978f5-7f40-4909-85d5-d4149554ad4e" providerId="ADAL" clId="{F2C26AF4-7132-447E-9B2A-42A50BED4D30}" dt="2022-09-21T06:43:14.045" v="531" actId="1582"/>
          <ac:cxnSpMkLst>
            <pc:docMk/>
            <pc:sldMk cId="3942657471" sldId="2354"/>
            <ac:cxnSpMk id="13" creationId="{6D0EBAF1-648E-802D-E605-4E872683483B}"/>
          </ac:cxnSpMkLst>
        </pc:cxnChg>
        <pc:cxnChg chg="add mod">
          <ac:chgData name="Yoel Kortick" userId="167978f5-7f40-4909-85d5-d4149554ad4e" providerId="ADAL" clId="{F2C26AF4-7132-447E-9B2A-42A50BED4D30}" dt="2022-09-21T06:43:22.245" v="533" actId="14100"/>
          <ac:cxnSpMkLst>
            <pc:docMk/>
            <pc:sldMk cId="3942657471" sldId="2354"/>
            <ac:cxnSpMk id="14" creationId="{714F3619-DD80-31C1-DF40-983C85965123}"/>
          </ac:cxnSpMkLst>
        </pc:cxnChg>
      </pc:sldChg>
      <pc:sldChg chg="addSp delSp modSp add mod">
        <pc:chgData name="Yoel Kortick" userId="167978f5-7f40-4909-85d5-d4149554ad4e" providerId="ADAL" clId="{F2C26AF4-7132-447E-9B2A-42A50BED4D30}" dt="2022-09-21T06:49:04.442" v="634" actId="20577"/>
        <pc:sldMkLst>
          <pc:docMk/>
          <pc:sldMk cId="3802226300" sldId="2355"/>
        </pc:sldMkLst>
        <pc:spChg chg="mod">
          <ac:chgData name="Yoel Kortick" userId="167978f5-7f40-4909-85d5-d4149554ad4e" providerId="ADAL" clId="{F2C26AF4-7132-447E-9B2A-42A50BED4D30}" dt="2022-09-21T06:48:43.021" v="595" actId="20577"/>
          <ac:spMkLst>
            <pc:docMk/>
            <pc:sldMk cId="3802226300" sldId="2355"/>
            <ac:spMk id="8" creationId="{9EB40B80-39DD-5A2F-4085-1E0C47869E3E}"/>
          </ac:spMkLst>
        </pc:spChg>
        <pc:spChg chg="mod">
          <ac:chgData name="Yoel Kortick" userId="167978f5-7f40-4909-85d5-d4149554ad4e" providerId="ADAL" clId="{F2C26AF4-7132-447E-9B2A-42A50BED4D30}" dt="2022-09-21T06:49:04.442" v="634" actId="20577"/>
          <ac:spMkLst>
            <pc:docMk/>
            <pc:sldMk cId="3802226300" sldId="2355"/>
            <ac:spMk id="9" creationId="{8B6882E1-A1CE-2962-BFCC-DF81C26B34AA}"/>
          </ac:spMkLst>
        </pc:spChg>
        <pc:picChg chg="add mod ord">
          <ac:chgData name="Yoel Kortick" userId="167978f5-7f40-4909-85d5-d4149554ad4e" providerId="ADAL" clId="{F2C26AF4-7132-447E-9B2A-42A50BED4D30}" dt="2022-09-21T06:48:46.279" v="596" actId="167"/>
          <ac:picMkLst>
            <pc:docMk/>
            <pc:sldMk cId="3802226300" sldId="2355"/>
            <ac:picMk id="6" creationId="{02093C1D-69E2-7A9D-0FB4-17F91427C434}"/>
          </ac:picMkLst>
        </pc:picChg>
        <pc:picChg chg="del">
          <ac:chgData name="Yoel Kortick" userId="167978f5-7f40-4909-85d5-d4149554ad4e" providerId="ADAL" clId="{F2C26AF4-7132-447E-9B2A-42A50BED4D30}" dt="2022-09-21T06:47:16.700" v="584" actId="478"/>
          <ac:picMkLst>
            <pc:docMk/>
            <pc:sldMk cId="3802226300" sldId="2355"/>
            <ac:picMk id="7" creationId="{86876386-4DAF-0718-B6BA-9094DC254151}"/>
          </ac:picMkLst>
        </pc:picChg>
        <pc:cxnChg chg="mod">
          <ac:chgData name="Yoel Kortick" userId="167978f5-7f40-4909-85d5-d4149554ad4e" providerId="ADAL" clId="{F2C26AF4-7132-447E-9B2A-42A50BED4D30}" dt="2022-09-21T06:48:51.096" v="597" actId="14100"/>
          <ac:cxnSpMkLst>
            <pc:docMk/>
            <pc:sldMk cId="3802226300" sldId="2355"/>
            <ac:cxnSpMk id="10" creationId="{B0E7533E-097F-E3BF-6534-AC56A1E0ABDE}"/>
          </ac:cxnSpMkLst>
        </pc:cxnChg>
        <pc:cxnChg chg="mod">
          <ac:chgData name="Yoel Kortick" userId="167978f5-7f40-4909-85d5-d4149554ad4e" providerId="ADAL" clId="{F2C26AF4-7132-447E-9B2A-42A50BED4D30}" dt="2022-09-21T06:48:59.670" v="626" actId="1037"/>
          <ac:cxnSpMkLst>
            <pc:docMk/>
            <pc:sldMk cId="3802226300" sldId="2355"/>
            <ac:cxnSpMk id="11" creationId="{3ABBD20E-B612-19D8-6210-E3DCB9ADFA08}"/>
          </ac:cxnSpMkLst>
        </pc:cxnChg>
      </pc:sldChg>
      <pc:sldChg chg="addSp delSp modSp add mod">
        <pc:chgData name="Yoel Kortick" userId="167978f5-7f40-4909-85d5-d4149554ad4e" providerId="ADAL" clId="{F2C26AF4-7132-447E-9B2A-42A50BED4D30}" dt="2022-09-21T06:52:54.476" v="750" actId="14100"/>
        <pc:sldMkLst>
          <pc:docMk/>
          <pc:sldMk cId="3419987305" sldId="2356"/>
        </pc:sldMkLst>
        <pc:spChg chg="mod">
          <ac:chgData name="Yoel Kortick" userId="167978f5-7f40-4909-85d5-d4149554ad4e" providerId="ADAL" clId="{F2C26AF4-7132-447E-9B2A-42A50BED4D30}" dt="2022-09-21T06:50:03.403" v="692" actId="20577"/>
          <ac:spMkLst>
            <pc:docMk/>
            <pc:sldMk cId="3419987305" sldId="2356"/>
            <ac:spMk id="4" creationId="{9339AD69-2B9A-45E9-B9DF-01E883A3526F}"/>
          </ac:spMkLst>
        </pc:spChg>
        <pc:spChg chg="del">
          <ac:chgData name="Yoel Kortick" userId="167978f5-7f40-4909-85d5-d4149554ad4e" providerId="ADAL" clId="{F2C26AF4-7132-447E-9B2A-42A50BED4D30}" dt="2022-09-21T06:50:11.132" v="694" actId="478"/>
          <ac:spMkLst>
            <pc:docMk/>
            <pc:sldMk cId="3419987305" sldId="2356"/>
            <ac:spMk id="8" creationId="{9EB40B80-39DD-5A2F-4085-1E0C47869E3E}"/>
          </ac:spMkLst>
        </pc:spChg>
        <pc:spChg chg="del">
          <ac:chgData name="Yoel Kortick" userId="167978f5-7f40-4909-85d5-d4149554ad4e" providerId="ADAL" clId="{F2C26AF4-7132-447E-9B2A-42A50BED4D30}" dt="2022-09-21T06:50:11.132" v="694" actId="478"/>
          <ac:spMkLst>
            <pc:docMk/>
            <pc:sldMk cId="3419987305" sldId="2356"/>
            <ac:spMk id="9" creationId="{8B6882E1-A1CE-2962-BFCC-DF81C26B34AA}"/>
          </ac:spMkLst>
        </pc:spChg>
        <pc:spChg chg="add">
          <ac:chgData name="Yoel Kortick" userId="167978f5-7f40-4909-85d5-d4149554ad4e" providerId="ADAL" clId="{F2C26AF4-7132-447E-9B2A-42A50BED4D30}" dt="2022-09-21T06:52:19.181" v="699" actId="11529"/>
          <ac:spMkLst>
            <pc:docMk/>
            <pc:sldMk cId="3419987305" sldId="2356"/>
            <ac:spMk id="12" creationId="{A12A54FE-0109-896E-C8ED-D2496BF07723}"/>
          </ac:spMkLst>
        </pc:spChg>
        <pc:spChg chg="add mod">
          <ac:chgData name="Yoel Kortick" userId="167978f5-7f40-4909-85d5-d4149554ad4e" providerId="ADAL" clId="{F2C26AF4-7132-447E-9B2A-42A50BED4D30}" dt="2022-09-21T06:52:48.499" v="749" actId="1076"/>
          <ac:spMkLst>
            <pc:docMk/>
            <pc:sldMk cId="3419987305" sldId="2356"/>
            <ac:spMk id="13" creationId="{1FD94594-5EC1-75DD-E7FF-F4C5B2FBAF23}"/>
          </ac:spMkLst>
        </pc:spChg>
        <pc:picChg chg="del">
          <ac:chgData name="Yoel Kortick" userId="167978f5-7f40-4909-85d5-d4149554ad4e" providerId="ADAL" clId="{F2C26AF4-7132-447E-9B2A-42A50BED4D30}" dt="2022-09-21T06:50:07.926" v="693" actId="478"/>
          <ac:picMkLst>
            <pc:docMk/>
            <pc:sldMk cId="3419987305" sldId="2356"/>
            <ac:picMk id="6" creationId="{02093C1D-69E2-7A9D-0FB4-17F91427C434}"/>
          </ac:picMkLst>
        </pc:picChg>
        <pc:picChg chg="add mod">
          <ac:chgData name="Yoel Kortick" userId="167978f5-7f40-4909-85d5-d4149554ad4e" providerId="ADAL" clId="{F2C26AF4-7132-447E-9B2A-42A50BED4D30}" dt="2022-09-21T06:52:09.484" v="698" actId="208"/>
          <ac:picMkLst>
            <pc:docMk/>
            <pc:sldMk cId="3419987305" sldId="2356"/>
            <ac:picMk id="7" creationId="{D148A89C-2686-52F5-BC57-78837F20326D}"/>
          </ac:picMkLst>
        </pc:picChg>
        <pc:cxnChg chg="del">
          <ac:chgData name="Yoel Kortick" userId="167978f5-7f40-4909-85d5-d4149554ad4e" providerId="ADAL" clId="{F2C26AF4-7132-447E-9B2A-42A50BED4D30}" dt="2022-09-21T06:50:11.132" v="694" actId="478"/>
          <ac:cxnSpMkLst>
            <pc:docMk/>
            <pc:sldMk cId="3419987305" sldId="2356"/>
            <ac:cxnSpMk id="10" creationId="{B0E7533E-097F-E3BF-6534-AC56A1E0ABDE}"/>
          </ac:cxnSpMkLst>
        </pc:cxnChg>
        <pc:cxnChg chg="del">
          <ac:chgData name="Yoel Kortick" userId="167978f5-7f40-4909-85d5-d4149554ad4e" providerId="ADAL" clId="{F2C26AF4-7132-447E-9B2A-42A50BED4D30}" dt="2022-09-21T06:50:11.132" v="694" actId="478"/>
          <ac:cxnSpMkLst>
            <pc:docMk/>
            <pc:sldMk cId="3419987305" sldId="2356"/>
            <ac:cxnSpMk id="11" creationId="{3ABBD20E-B612-19D8-6210-E3DCB9ADFA08}"/>
          </ac:cxnSpMkLst>
        </pc:cxnChg>
        <pc:cxnChg chg="add mod">
          <ac:chgData name="Yoel Kortick" userId="167978f5-7f40-4909-85d5-d4149554ad4e" providerId="ADAL" clId="{F2C26AF4-7132-447E-9B2A-42A50BED4D30}" dt="2022-09-21T06:52:54.476" v="750" actId="14100"/>
          <ac:cxnSpMkLst>
            <pc:docMk/>
            <pc:sldMk cId="3419987305" sldId="2356"/>
            <ac:cxnSpMk id="14" creationId="{826D93FD-4BC6-52B0-EE0A-CA9EB89A0C47}"/>
          </ac:cxnSpMkLst>
        </pc:cxnChg>
      </pc:sldChg>
      <pc:sldChg chg="addSp delSp modSp add del mod">
        <pc:chgData name="Yoel Kortick" userId="167978f5-7f40-4909-85d5-d4149554ad4e" providerId="ADAL" clId="{F2C26AF4-7132-447E-9B2A-42A50BED4D30}" dt="2022-09-21T11:26:41.033" v="1330" actId="47"/>
        <pc:sldMkLst>
          <pc:docMk/>
          <pc:sldMk cId="2365710076" sldId="2357"/>
        </pc:sldMkLst>
        <pc:spChg chg="mod">
          <ac:chgData name="Yoel Kortick" userId="167978f5-7f40-4909-85d5-d4149554ad4e" providerId="ADAL" clId="{F2C26AF4-7132-447E-9B2A-42A50BED4D30}" dt="2022-09-21T06:56:01.164" v="865" actId="20577"/>
          <ac:spMkLst>
            <pc:docMk/>
            <pc:sldMk cId="2365710076" sldId="2357"/>
            <ac:spMk id="4" creationId="{9339AD69-2B9A-45E9-B9DF-01E883A3526F}"/>
          </ac:spMkLst>
        </pc:spChg>
        <pc:spChg chg="mod">
          <ac:chgData name="Yoel Kortick" userId="167978f5-7f40-4909-85d5-d4149554ad4e" providerId="ADAL" clId="{F2C26AF4-7132-447E-9B2A-42A50BED4D30}" dt="2022-09-21T06:55:52.629" v="863" actId="14100"/>
          <ac:spMkLst>
            <pc:docMk/>
            <pc:sldMk cId="2365710076" sldId="2357"/>
            <ac:spMk id="12" creationId="{A12A54FE-0109-896E-C8ED-D2496BF07723}"/>
          </ac:spMkLst>
        </pc:spChg>
        <pc:spChg chg="del">
          <ac:chgData name="Yoel Kortick" userId="167978f5-7f40-4909-85d5-d4149554ad4e" providerId="ADAL" clId="{F2C26AF4-7132-447E-9B2A-42A50BED4D30}" dt="2022-09-21T06:55:43.093" v="860" actId="478"/>
          <ac:spMkLst>
            <pc:docMk/>
            <pc:sldMk cId="2365710076" sldId="2357"/>
            <ac:spMk id="13" creationId="{1FD94594-5EC1-75DD-E7FF-F4C5B2FBAF23}"/>
          </ac:spMkLst>
        </pc:spChg>
        <pc:picChg chg="add mod ord">
          <ac:chgData name="Yoel Kortick" userId="167978f5-7f40-4909-85d5-d4149554ad4e" providerId="ADAL" clId="{F2C26AF4-7132-447E-9B2A-42A50BED4D30}" dt="2022-09-21T06:55:58.234" v="864" actId="208"/>
          <ac:picMkLst>
            <pc:docMk/>
            <pc:sldMk cId="2365710076" sldId="2357"/>
            <ac:picMk id="6" creationId="{86328B11-7A79-5A38-BBFC-C57A7F4A8283}"/>
          </ac:picMkLst>
        </pc:picChg>
        <pc:picChg chg="del">
          <ac:chgData name="Yoel Kortick" userId="167978f5-7f40-4909-85d5-d4149554ad4e" providerId="ADAL" clId="{F2C26AF4-7132-447E-9B2A-42A50BED4D30}" dt="2022-09-21T06:55:32.151" v="851" actId="478"/>
          <ac:picMkLst>
            <pc:docMk/>
            <pc:sldMk cId="2365710076" sldId="2357"/>
            <ac:picMk id="7" creationId="{D148A89C-2686-52F5-BC57-78837F20326D}"/>
          </ac:picMkLst>
        </pc:picChg>
        <pc:cxnChg chg="del">
          <ac:chgData name="Yoel Kortick" userId="167978f5-7f40-4909-85d5-d4149554ad4e" providerId="ADAL" clId="{F2C26AF4-7132-447E-9B2A-42A50BED4D30}" dt="2022-09-21T06:55:45.464" v="861" actId="478"/>
          <ac:cxnSpMkLst>
            <pc:docMk/>
            <pc:sldMk cId="2365710076" sldId="2357"/>
            <ac:cxnSpMk id="14" creationId="{826D93FD-4BC6-52B0-EE0A-CA9EB89A0C47}"/>
          </ac:cxnSpMkLst>
        </pc:cxnChg>
      </pc:sldChg>
      <pc:sldChg chg="modSp add mod">
        <pc:chgData name="Yoel Kortick" userId="167978f5-7f40-4909-85d5-d4149554ad4e" providerId="ADAL" clId="{F2C26AF4-7132-447E-9B2A-42A50BED4D30}" dt="2022-09-22T14:52:14.483" v="7560" actId="20577"/>
        <pc:sldMkLst>
          <pc:docMk/>
          <pc:sldMk cId="887549801" sldId="2358"/>
        </pc:sldMkLst>
        <pc:spChg chg="mod">
          <ac:chgData name="Yoel Kortick" userId="167978f5-7f40-4909-85d5-d4149554ad4e" providerId="ADAL" clId="{F2C26AF4-7132-447E-9B2A-42A50BED4D30}" dt="2022-09-22T14:52:14.483" v="7560" actId="20577"/>
          <ac:spMkLst>
            <pc:docMk/>
            <pc:sldMk cId="887549801" sldId="2358"/>
            <ac:spMk id="4" creationId="{9339AD69-2B9A-45E9-B9DF-01E883A3526F}"/>
          </ac:spMkLst>
        </pc:spChg>
      </pc:sldChg>
      <pc:sldChg chg="delSp modSp add del mod">
        <pc:chgData name="Yoel Kortick" userId="167978f5-7f40-4909-85d5-d4149554ad4e" providerId="ADAL" clId="{F2C26AF4-7132-447E-9B2A-42A50BED4D30}" dt="2022-09-21T11:26:32.029" v="1329" actId="47"/>
        <pc:sldMkLst>
          <pc:docMk/>
          <pc:sldMk cId="3138797452" sldId="2359"/>
        </pc:sldMkLst>
        <pc:spChg chg="mod">
          <ac:chgData name="Yoel Kortick" userId="167978f5-7f40-4909-85d5-d4149554ad4e" providerId="ADAL" clId="{F2C26AF4-7132-447E-9B2A-42A50BED4D30}" dt="2022-09-21T10:18:50.018" v="868"/>
          <ac:spMkLst>
            <pc:docMk/>
            <pc:sldMk cId="3138797452" sldId="2359"/>
            <ac:spMk id="3" creationId="{3D5AC908-A09F-432C-A1D6-53161F717DCF}"/>
          </ac:spMkLst>
        </pc:spChg>
        <pc:spChg chg="mod">
          <ac:chgData name="Yoel Kortick" userId="167978f5-7f40-4909-85d5-d4149554ad4e" providerId="ADAL" clId="{F2C26AF4-7132-447E-9B2A-42A50BED4D30}" dt="2022-09-21T10:21:15.502" v="1128" actId="20577"/>
          <ac:spMkLst>
            <pc:docMk/>
            <pc:sldMk cId="3138797452" sldId="2359"/>
            <ac:spMk id="4" creationId="{9339AD69-2B9A-45E9-B9DF-01E883A3526F}"/>
          </ac:spMkLst>
        </pc:spChg>
        <pc:spChg chg="del">
          <ac:chgData name="Yoel Kortick" userId="167978f5-7f40-4909-85d5-d4149554ad4e" providerId="ADAL" clId="{F2C26AF4-7132-447E-9B2A-42A50BED4D30}" dt="2022-09-21T10:20:06.180" v="1104" actId="478"/>
          <ac:spMkLst>
            <pc:docMk/>
            <pc:sldMk cId="3138797452" sldId="2359"/>
            <ac:spMk id="12" creationId="{A12A54FE-0109-896E-C8ED-D2496BF07723}"/>
          </ac:spMkLst>
        </pc:spChg>
        <pc:picChg chg="del">
          <ac:chgData name="Yoel Kortick" userId="167978f5-7f40-4909-85d5-d4149554ad4e" providerId="ADAL" clId="{F2C26AF4-7132-447E-9B2A-42A50BED4D30}" dt="2022-09-21T10:18:57.727" v="869" actId="478"/>
          <ac:picMkLst>
            <pc:docMk/>
            <pc:sldMk cId="3138797452" sldId="2359"/>
            <ac:picMk id="6" creationId="{86328B11-7A79-5A38-BBFC-C57A7F4A8283}"/>
          </ac:picMkLst>
        </pc:picChg>
      </pc:sldChg>
      <pc:sldChg chg="modSp add mod">
        <pc:chgData name="Yoel Kortick" userId="167978f5-7f40-4909-85d5-d4149554ad4e" providerId="ADAL" clId="{F2C26AF4-7132-447E-9B2A-42A50BED4D30}" dt="2022-09-22T14:52:35.944" v="7582" actId="20577"/>
        <pc:sldMkLst>
          <pc:docMk/>
          <pc:sldMk cId="1796747594" sldId="2360"/>
        </pc:sldMkLst>
        <pc:spChg chg="mod">
          <ac:chgData name="Yoel Kortick" userId="167978f5-7f40-4909-85d5-d4149554ad4e" providerId="ADAL" clId="{F2C26AF4-7132-447E-9B2A-42A50BED4D30}" dt="2022-09-22T14:52:35.944" v="7582" actId="20577"/>
          <ac:spMkLst>
            <pc:docMk/>
            <pc:sldMk cId="1796747594" sldId="2360"/>
            <ac:spMk id="4" creationId="{9339AD69-2B9A-45E9-B9DF-01E883A3526F}"/>
          </ac:spMkLst>
        </pc:spChg>
      </pc:sldChg>
      <pc:sldChg chg="modSp add mod">
        <pc:chgData name="Yoel Kortick" userId="167978f5-7f40-4909-85d5-d4149554ad4e" providerId="ADAL" clId="{F2C26AF4-7132-447E-9B2A-42A50BED4D30}" dt="2022-09-21T10:22:12.011" v="1167" actId="403"/>
        <pc:sldMkLst>
          <pc:docMk/>
          <pc:sldMk cId="257679602" sldId="2361"/>
        </pc:sldMkLst>
        <pc:spChg chg="mod">
          <ac:chgData name="Yoel Kortick" userId="167978f5-7f40-4909-85d5-d4149554ad4e" providerId="ADAL" clId="{F2C26AF4-7132-447E-9B2A-42A50BED4D30}" dt="2022-09-21T10:22:12.011" v="1167" actId="403"/>
          <ac:spMkLst>
            <pc:docMk/>
            <pc:sldMk cId="257679602" sldId="2361"/>
            <ac:spMk id="4" creationId="{9339AD69-2B9A-45E9-B9DF-01E883A3526F}"/>
          </ac:spMkLst>
        </pc:spChg>
      </pc:sldChg>
      <pc:sldChg chg="modSp add mod">
        <pc:chgData name="Yoel Kortick" userId="167978f5-7f40-4909-85d5-d4149554ad4e" providerId="ADAL" clId="{F2C26AF4-7132-447E-9B2A-42A50BED4D30}" dt="2022-09-21T10:29:12.888" v="1187" actId="12"/>
        <pc:sldMkLst>
          <pc:docMk/>
          <pc:sldMk cId="2540872102" sldId="2362"/>
        </pc:sldMkLst>
        <pc:spChg chg="mod">
          <ac:chgData name="Yoel Kortick" userId="167978f5-7f40-4909-85d5-d4149554ad4e" providerId="ADAL" clId="{F2C26AF4-7132-447E-9B2A-42A50BED4D30}" dt="2022-09-21T10:29:12.888" v="1187" actId="12"/>
          <ac:spMkLst>
            <pc:docMk/>
            <pc:sldMk cId="2540872102" sldId="2362"/>
            <ac:spMk id="4" creationId="{9339AD69-2B9A-45E9-B9DF-01E883A3526F}"/>
          </ac:spMkLst>
        </pc:spChg>
      </pc:sldChg>
      <pc:sldChg chg="addSp modSp add mod">
        <pc:chgData name="Yoel Kortick" userId="167978f5-7f40-4909-85d5-d4149554ad4e" providerId="ADAL" clId="{F2C26AF4-7132-447E-9B2A-42A50BED4D30}" dt="2022-09-21T11:13:52.224" v="1202" actId="1036"/>
        <pc:sldMkLst>
          <pc:docMk/>
          <pc:sldMk cId="1550515472" sldId="2363"/>
        </pc:sldMkLst>
        <pc:spChg chg="mod">
          <ac:chgData name="Yoel Kortick" userId="167978f5-7f40-4909-85d5-d4149554ad4e" providerId="ADAL" clId="{F2C26AF4-7132-447E-9B2A-42A50BED4D30}" dt="2022-09-21T11:13:36.299" v="1191" actId="12"/>
          <ac:spMkLst>
            <pc:docMk/>
            <pc:sldMk cId="1550515472" sldId="2363"/>
            <ac:spMk id="4" creationId="{9339AD69-2B9A-45E9-B9DF-01E883A3526F}"/>
          </ac:spMkLst>
        </pc:spChg>
        <pc:picChg chg="add mod">
          <ac:chgData name="Yoel Kortick" userId="167978f5-7f40-4909-85d5-d4149554ad4e" providerId="ADAL" clId="{F2C26AF4-7132-447E-9B2A-42A50BED4D30}" dt="2022-09-21T11:13:42.665" v="1194" actId="208"/>
          <ac:picMkLst>
            <pc:docMk/>
            <pc:sldMk cId="1550515472" sldId="2363"/>
            <ac:picMk id="6" creationId="{AC5DD586-F7F1-87C8-2CFA-070E740158A6}"/>
          </ac:picMkLst>
        </pc:picChg>
        <pc:cxnChg chg="add mod">
          <ac:chgData name="Yoel Kortick" userId="167978f5-7f40-4909-85d5-d4149554ad4e" providerId="ADAL" clId="{F2C26AF4-7132-447E-9B2A-42A50BED4D30}" dt="2022-09-21T11:13:52.224" v="1202" actId="1036"/>
          <ac:cxnSpMkLst>
            <pc:docMk/>
            <pc:sldMk cId="1550515472" sldId="2363"/>
            <ac:cxnSpMk id="8" creationId="{A389670D-09E0-5B8E-C642-2303A77D230D}"/>
          </ac:cxnSpMkLst>
        </pc:cxnChg>
      </pc:sldChg>
      <pc:sldChg chg="addSp delSp modSp add mod">
        <pc:chgData name="Yoel Kortick" userId="167978f5-7f40-4909-85d5-d4149554ad4e" providerId="ADAL" clId="{F2C26AF4-7132-447E-9B2A-42A50BED4D30}" dt="2022-09-22T14:53:01.374" v="7598" actId="20577"/>
        <pc:sldMkLst>
          <pc:docMk/>
          <pc:sldMk cId="264001741" sldId="2364"/>
        </pc:sldMkLst>
        <pc:spChg chg="mod">
          <ac:chgData name="Yoel Kortick" userId="167978f5-7f40-4909-85d5-d4149554ad4e" providerId="ADAL" clId="{F2C26AF4-7132-447E-9B2A-42A50BED4D30}" dt="2022-09-22T14:53:01.374" v="7598" actId="20577"/>
          <ac:spMkLst>
            <pc:docMk/>
            <pc:sldMk cId="264001741" sldId="2364"/>
            <ac:spMk id="4" creationId="{9339AD69-2B9A-45E9-B9DF-01E883A3526F}"/>
          </ac:spMkLst>
        </pc:spChg>
        <pc:picChg chg="del">
          <ac:chgData name="Yoel Kortick" userId="167978f5-7f40-4909-85d5-d4149554ad4e" providerId="ADAL" clId="{F2C26AF4-7132-447E-9B2A-42A50BED4D30}" dt="2022-09-21T11:14:19.081" v="1206" actId="478"/>
          <ac:picMkLst>
            <pc:docMk/>
            <pc:sldMk cId="264001741" sldId="2364"/>
            <ac:picMk id="6" creationId="{AC5DD586-F7F1-87C8-2CFA-070E740158A6}"/>
          </ac:picMkLst>
        </pc:picChg>
        <pc:picChg chg="add del mod">
          <ac:chgData name="Yoel Kortick" userId="167978f5-7f40-4909-85d5-d4149554ad4e" providerId="ADAL" clId="{F2C26AF4-7132-447E-9B2A-42A50BED4D30}" dt="2022-09-21T11:24:54.105" v="1302" actId="478"/>
          <ac:picMkLst>
            <pc:docMk/>
            <pc:sldMk cId="264001741" sldId="2364"/>
            <ac:picMk id="7" creationId="{DA74714C-516A-68BC-B7CE-B9586E5D9DA6}"/>
          </ac:picMkLst>
        </pc:picChg>
        <pc:picChg chg="add mod ord">
          <ac:chgData name="Yoel Kortick" userId="167978f5-7f40-4909-85d5-d4149554ad4e" providerId="ADAL" clId="{F2C26AF4-7132-447E-9B2A-42A50BED4D30}" dt="2022-09-21T11:25:12.181" v="1314" actId="208"/>
          <ac:picMkLst>
            <pc:docMk/>
            <pc:sldMk cId="264001741" sldId="2364"/>
            <ac:picMk id="12" creationId="{F3714511-44BD-834A-A7EC-5A7E9617D21F}"/>
          </ac:picMkLst>
        </pc:picChg>
        <pc:cxnChg chg="del">
          <ac:chgData name="Yoel Kortick" userId="167978f5-7f40-4909-85d5-d4149554ad4e" providerId="ADAL" clId="{F2C26AF4-7132-447E-9B2A-42A50BED4D30}" dt="2022-09-21T11:22:54.649" v="1280" actId="478"/>
          <ac:cxnSpMkLst>
            <pc:docMk/>
            <pc:sldMk cId="264001741" sldId="2364"/>
            <ac:cxnSpMk id="8" creationId="{A389670D-09E0-5B8E-C642-2303A77D230D}"/>
          </ac:cxnSpMkLst>
        </pc:cxnChg>
        <pc:cxnChg chg="add mod">
          <ac:chgData name="Yoel Kortick" userId="167978f5-7f40-4909-85d5-d4149554ad4e" providerId="ADAL" clId="{F2C26AF4-7132-447E-9B2A-42A50BED4D30}" dt="2022-09-21T11:25:07.743" v="1313" actId="1035"/>
          <ac:cxnSpMkLst>
            <pc:docMk/>
            <pc:sldMk cId="264001741" sldId="2364"/>
            <ac:cxnSpMk id="10" creationId="{5C392004-C186-344C-65E8-35AE957BDBD0}"/>
          </ac:cxnSpMkLst>
        </pc:cxnChg>
      </pc:sldChg>
      <pc:sldChg chg="addSp delSp modSp add mod">
        <pc:chgData name="Yoel Kortick" userId="167978f5-7f40-4909-85d5-d4149554ad4e" providerId="ADAL" clId="{F2C26AF4-7132-447E-9B2A-42A50BED4D30}" dt="2022-09-21T11:26:13.390" v="1328" actId="208"/>
        <pc:sldMkLst>
          <pc:docMk/>
          <pc:sldMk cId="676043130" sldId="2365"/>
        </pc:sldMkLst>
        <pc:spChg chg="mod">
          <ac:chgData name="Yoel Kortick" userId="167978f5-7f40-4909-85d5-d4149554ad4e" providerId="ADAL" clId="{F2C26AF4-7132-447E-9B2A-42A50BED4D30}" dt="2022-09-21T11:22:40.076" v="1276" actId="20577"/>
          <ac:spMkLst>
            <pc:docMk/>
            <pc:sldMk cId="676043130" sldId="2365"/>
            <ac:spMk id="4" creationId="{9339AD69-2B9A-45E9-B9DF-01E883A3526F}"/>
          </ac:spMkLst>
        </pc:spChg>
        <pc:picChg chg="add del mod ord">
          <ac:chgData name="Yoel Kortick" userId="167978f5-7f40-4909-85d5-d4149554ad4e" providerId="ADAL" clId="{F2C26AF4-7132-447E-9B2A-42A50BED4D30}" dt="2022-09-21T11:25:19.128" v="1315" actId="478"/>
          <ac:picMkLst>
            <pc:docMk/>
            <pc:sldMk cId="676043130" sldId="2365"/>
            <ac:picMk id="6" creationId="{2F9AE82E-AF41-9F82-5B34-465CB4711DEE}"/>
          </ac:picMkLst>
        </pc:picChg>
        <pc:picChg chg="add del">
          <ac:chgData name="Yoel Kortick" userId="167978f5-7f40-4909-85d5-d4149554ad4e" providerId="ADAL" clId="{F2C26AF4-7132-447E-9B2A-42A50BED4D30}" dt="2022-09-21T11:23:16.752" v="1285" actId="478"/>
          <ac:picMkLst>
            <pc:docMk/>
            <pc:sldMk cId="676043130" sldId="2365"/>
            <ac:picMk id="7" creationId="{DA74714C-516A-68BC-B7CE-B9586E5D9DA6}"/>
          </ac:picMkLst>
        </pc:picChg>
        <pc:picChg chg="add mod ord">
          <ac:chgData name="Yoel Kortick" userId="167978f5-7f40-4909-85d5-d4149554ad4e" providerId="ADAL" clId="{F2C26AF4-7132-447E-9B2A-42A50BED4D30}" dt="2022-09-21T11:26:13.390" v="1328" actId="208"/>
          <ac:picMkLst>
            <pc:docMk/>
            <pc:sldMk cId="676043130" sldId="2365"/>
            <ac:picMk id="12" creationId="{5CF72FDE-A55F-1234-E216-678FB49C76E6}"/>
          </ac:picMkLst>
        </pc:picChg>
        <pc:cxnChg chg="mod">
          <ac:chgData name="Yoel Kortick" userId="167978f5-7f40-4909-85d5-d4149554ad4e" providerId="ADAL" clId="{F2C26AF4-7132-447E-9B2A-42A50BED4D30}" dt="2022-09-21T11:26:07.136" v="1327" actId="1036"/>
          <ac:cxnSpMkLst>
            <pc:docMk/>
            <pc:sldMk cId="676043130" sldId="2365"/>
            <ac:cxnSpMk id="8" creationId="{A389670D-09E0-5B8E-C642-2303A77D230D}"/>
          </ac:cxnSpMkLst>
        </pc:cxnChg>
        <pc:cxnChg chg="del">
          <ac:chgData name="Yoel Kortick" userId="167978f5-7f40-4909-85d5-d4149554ad4e" providerId="ADAL" clId="{F2C26AF4-7132-447E-9B2A-42A50BED4D30}" dt="2022-09-21T11:23:20.576" v="1286" actId="478"/>
          <ac:cxnSpMkLst>
            <pc:docMk/>
            <pc:sldMk cId="676043130" sldId="2365"/>
            <ac:cxnSpMk id="10" creationId="{5C392004-C186-344C-65E8-35AE957BDBD0}"/>
          </ac:cxnSpMkLst>
        </pc:cxnChg>
      </pc:sldChg>
      <pc:sldChg chg="addSp delSp modSp add mod">
        <pc:chgData name="Yoel Kortick" userId="167978f5-7f40-4909-85d5-d4149554ad4e" providerId="ADAL" clId="{F2C26AF4-7132-447E-9B2A-42A50BED4D30}" dt="2022-09-21T11:27:50.723" v="1408" actId="1035"/>
        <pc:sldMkLst>
          <pc:docMk/>
          <pc:sldMk cId="2627566786" sldId="2366"/>
        </pc:sldMkLst>
        <pc:spChg chg="mod">
          <ac:chgData name="Yoel Kortick" userId="167978f5-7f40-4909-85d5-d4149554ad4e" providerId="ADAL" clId="{F2C26AF4-7132-447E-9B2A-42A50BED4D30}" dt="2022-09-21T11:27:31.074" v="1398" actId="20577"/>
          <ac:spMkLst>
            <pc:docMk/>
            <pc:sldMk cId="2627566786" sldId="2366"/>
            <ac:spMk id="4" creationId="{9339AD69-2B9A-45E9-B9DF-01E883A3526F}"/>
          </ac:spMkLst>
        </pc:spChg>
        <pc:spChg chg="add mod">
          <ac:chgData name="Yoel Kortick" userId="167978f5-7f40-4909-85d5-d4149554ad4e" providerId="ADAL" clId="{F2C26AF4-7132-447E-9B2A-42A50BED4D30}" dt="2022-09-21T11:27:50.723" v="1408" actId="1035"/>
          <ac:spMkLst>
            <pc:docMk/>
            <pc:sldMk cId="2627566786" sldId="2366"/>
            <ac:spMk id="7" creationId="{67B33C4F-6DDA-FF3B-12FD-94D71C8F7787}"/>
          </ac:spMkLst>
        </pc:spChg>
        <pc:picChg chg="add mod ord">
          <ac:chgData name="Yoel Kortick" userId="167978f5-7f40-4909-85d5-d4149554ad4e" providerId="ADAL" clId="{F2C26AF4-7132-447E-9B2A-42A50BED4D30}" dt="2022-09-21T11:27:39.446" v="1402" actId="167"/>
          <ac:picMkLst>
            <pc:docMk/>
            <pc:sldMk cId="2627566786" sldId="2366"/>
            <ac:picMk id="6" creationId="{25127314-88E1-D73F-FBC6-716B6FB58272}"/>
          </ac:picMkLst>
        </pc:picChg>
        <pc:picChg chg="del">
          <ac:chgData name="Yoel Kortick" userId="167978f5-7f40-4909-85d5-d4149554ad4e" providerId="ADAL" clId="{F2C26AF4-7132-447E-9B2A-42A50BED4D30}" dt="2022-09-21T11:27:06.202" v="1388" actId="478"/>
          <ac:picMkLst>
            <pc:docMk/>
            <pc:sldMk cId="2627566786" sldId="2366"/>
            <ac:picMk id="12" creationId="{5CF72FDE-A55F-1234-E216-678FB49C76E6}"/>
          </ac:picMkLst>
        </pc:picChg>
        <pc:cxnChg chg="del">
          <ac:chgData name="Yoel Kortick" userId="167978f5-7f40-4909-85d5-d4149554ad4e" providerId="ADAL" clId="{F2C26AF4-7132-447E-9B2A-42A50BED4D30}" dt="2022-09-21T11:27:42.144" v="1403" actId="478"/>
          <ac:cxnSpMkLst>
            <pc:docMk/>
            <pc:sldMk cId="2627566786" sldId="2366"/>
            <ac:cxnSpMk id="8" creationId="{A389670D-09E0-5B8E-C642-2303A77D230D}"/>
          </ac:cxnSpMkLst>
        </pc:cxnChg>
      </pc:sldChg>
      <pc:sldChg chg="addSp delSp modSp add mod">
        <pc:chgData name="Yoel Kortick" userId="167978f5-7f40-4909-85d5-d4149554ad4e" providerId="ADAL" clId="{F2C26AF4-7132-447E-9B2A-42A50BED4D30}" dt="2022-09-21T11:28:49.193" v="1462" actId="208"/>
        <pc:sldMkLst>
          <pc:docMk/>
          <pc:sldMk cId="3343724583" sldId="2367"/>
        </pc:sldMkLst>
        <pc:spChg chg="mod">
          <ac:chgData name="Yoel Kortick" userId="167978f5-7f40-4909-85d5-d4149554ad4e" providerId="ADAL" clId="{F2C26AF4-7132-447E-9B2A-42A50BED4D30}" dt="2022-09-21T11:28:33.052" v="1442" actId="6549"/>
          <ac:spMkLst>
            <pc:docMk/>
            <pc:sldMk cId="3343724583" sldId="2367"/>
            <ac:spMk id="4" creationId="{9339AD69-2B9A-45E9-B9DF-01E883A3526F}"/>
          </ac:spMkLst>
        </pc:spChg>
        <pc:spChg chg="del">
          <ac:chgData name="Yoel Kortick" userId="167978f5-7f40-4909-85d5-d4149554ad4e" providerId="ADAL" clId="{F2C26AF4-7132-447E-9B2A-42A50BED4D30}" dt="2022-09-21T11:28:38.711" v="1444" actId="478"/>
          <ac:spMkLst>
            <pc:docMk/>
            <pc:sldMk cId="3343724583" sldId="2367"/>
            <ac:spMk id="7" creationId="{67B33C4F-6DDA-FF3B-12FD-94D71C8F7787}"/>
          </ac:spMkLst>
        </pc:spChg>
        <pc:picChg chg="del">
          <ac:chgData name="Yoel Kortick" userId="167978f5-7f40-4909-85d5-d4149554ad4e" providerId="ADAL" clId="{F2C26AF4-7132-447E-9B2A-42A50BED4D30}" dt="2022-09-21T11:28:36.772" v="1443" actId="478"/>
          <ac:picMkLst>
            <pc:docMk/>
            <pc:sldMk cId="3343724583" sldId="2367"/>
            <ac:picMk id="6" creationId="{25127314-88E1-D73F-FBC6-716B6FB58272}"/>
          </ac:picMkLst>
        </pc:picChg>
        <pc:picChg chg="add mod">
          <ac:chgData name="Yoel Kortick" userId="167978f5-7f40-4909-85d5-d4149554ad4e" providerId="ADAL" clId="{F2C26AF4-7132-447E-9B2A-42A50BED4D30}" dt="2022-09-21T11:28:49.193" v="1462" actId="208"/>
          <ac:picMkLst>
            <pc:docMk/>
            <pc:sldMk cId="3343724583" sldId="2367"/>
            <ac:picMk id="8" creationId="{AF30A627-16E1-C0D1-BCBD-943AEE0E08EC}"/>
          </ac:picMkLst>
        </pc:picChg>
      </pc:sldChg>
      <pc:sldChg chg="modSp add mod">
        <pc:chgData name="Yoel Kortick" userId="167978f5-7f40-4909-85d5-d4149554ad4e" providerId="ADAL" clId="{F2C26AF4-7132-447E-9B2A-42A50BED4D30}" dt="2022-09-21T11:31:05.301" v="1467"/>
        <pc:sldMkLst>
          <pc:docMk/>
          <pc:sldMk cId="4223452666" sldId="2368"/>
        </pc:sldMkLst>
        <pc:spChg chg="mod">
          <ac:chgData name="Yoel Kortick" userId="167978f5-7f40-4909-85d5-d4149554ad4e" providerId="ADAL" clId="{F2C26AF4-7132-447E-9B2A-42A50BED4D30}" dt="2022-09-21T11:31:05.301" v="1467"/>
          <ac:spMkLst>
            <pc:docMk/>
            <pc:sldMk cId="4223452666" sldId="2368"/>
            <ac:spMk id="4" creationId="{3EB881EF-8127-4A88-A661-082445FC2E2E}"/>
          </ac:spMkLst>
        </pc:spChg>
      </pc:sldChg>
      <pc:sldChg chg="modSp add mod">
        <pc:chgData name="Yoel Kortick" userId="167978f5-7f40-4909-85d5-d4149554ad4e" providerId="ADAL" clId="{F2C26AF4-7132-447E-9B2A-42A50BED4D30}" dt="2022-09-21T11:31:35.240" v="1495" actId="20577"/>
        <pc:sldMkLst>
          <pc:docMk/>
          <pc:sldMk cId="3424494425" sldId="2369"/>
        </pc:sldMkLst>
        <pc:spChg chg="mod">
          <ac:chgData name="Yoel Kortick" userId="167978f5-7f40-4909-85d5-d4149554ad4e" providerId="ADAL" clId="{F2C26AF4-7132-447E-9B2A-42A50BED4D30}" dt="2022-09-21T11:31:35.240" v="1495" actId="20577"/>
          <ac:spMkLst>
            <pc:docMk/>
            <pc:sldMk cId="3424494425" sldId="2369"/>
            <ac:spMk id="4" creationId="{3EB881EF-8127-4A88-A661-082445FC2E2E}"/>
          </ac:spMkLst>
        </pc:spChg>
      </pc:sldChg>
      <pc:sldChg chg="modSp add mod">
        <pc:chgData name="Yoel Kortick" userId="167978f5-7f40-4909-85d5-d4149554ad4e" providerId="ADAL" clId="{F2C26AF4-7132-447E-9B2A-42A50BED4D30}" dt="2022-09-21T11:32:33.531" v="1504"/>
        <pc:sldMkLst>
          <pc:docMk/>
          <pc:sldMk cId="3754730172" sldId="2370"/>
        </pc:sldMkLst>
        <pc:spChg chg="mod">
          <ac:chgData name="Yoel Kortick" userId="167978f5-7f40-4909-85d5-d4149554ad4e" providerId="ADAL" clId="{F2C26AF4-7132-447E-9B2A-42A50BED4D30}" dt="2022-09-21T11:32:33.531" v="1504"/>
          <ac:spMkLst>
            <pc:docMk/>
            <pc:sldMk cId="3754730172" sldId="2370"/>
            <ac:spMk id="4" creationId="{3EB881EF-8127-4A88-A661-082445FC2E2E}"/>
          </ac:spMkLst>
        </pc:spChg>
      </pc:sldChg>
      <pc:sldChg chg="modSp add mod">
        <pc:chgData name="Yoel Kortick" userId="167978f5-7f40-4909-85d5-d4149554ad4e" providerId="ADAL" clId="{F2C26AF4-7132-447E-9B2A-42A50BED4D30}" dt="2022-09-21T11:33:15.190" v="1558" actId="313"/>
        <pc:sldMkLst>
          <pc:docMk/>
          <pc:sldMk cId="1017560672" sldId="2371"/>
        </pc:sldMkLst>
        <pc:spChg chg="mod">
          <ac:chgData name="Yoel Kortick" userId="167978f5-7f40-4909-85d5-d4149554ad4e" providerId="ADAL" clId="{F2C26AF4-7132-447E-9B2A-42A50BED4D30}" dt="2022-09-21T11:33:15.190" v="1558" actId="313"/>
          <ac:spMkLst>
            <pc:docMk/>
            <pc:sldMk cId="1017560672" sldId="2371"/>
            <ac:spMk id="4" creationId="{3EB881EF-8127-4A88-A661-082445FC2E2E}"/>
          </ac:spMkLst>
        </pc:spChg>
      </pc:sldChg>
      <pc:sldChg chg="addSp delSp modSp add mod">
        <pc:chgData name="Yoel Kortick" userId="167978f5-7f40-4909-85d5-d4149554ad4e" providerId="ADAL" clId="{F2C26AF4-7132-447E-9B2A-42A50BED4D30}" dt="2022-09-21T11:52:13.465" v="1682" actId="1076"/>
        <pc:sldMkLst>
          <pc:docMk/>
          <pc:sldMk cId="2889486924" sldId="2372"/>
        </pc:sldMkLst>
        <pc:spChg chg="mod">
          <ac:chgData name="Yoel Kortick" userId="167978f5-7f40-4909-85d5-d4149554ad4e" providerId="ADAL" clId="{F2C26AF4-7132-447E-9B2A-42A50BED4D30}" dt="2022-09-21T11:39:16.127" v="1560"/>
          <ac:spMkLst>
            <pc:docMk/>
            <pc:sldMk cId="2889486924" sldId="2372"/>
            <ac:spMk id="3" creationId="{3D5AC908-A09F-432C-A1D6-53161F717DCF}"/>
          </ac:spMkLst>
        </pc:spChg>
        <pc:spChg chg="mod">
          <ac:chgData name="Yoel Kortick" userId="167978f5-7f40-4909-85d5-d4149554ad4e" providerId="ADAL" clId="{F2C26AF4-7132-447E-9B2A-42A50BED4D30}" dt="2022-09-21T11:43:59.079" v="1599" actId="208"/>
          <ac:spMkLst>
            <pc:docMk/>
            <pc:sldMk cId="2889486924" sldId="2372"/>
            <ac:spMk id="4" creationId="{9339AD69-2B9A-45E9-B9DF-01E883A3526F}"/>
          </ac:spMkLst>
        </pc:spChg>
        <pc:spChg chg="add mod">
          <ac:chgData name="Yoel Kortick" userId="167978f5-7f40-4909-85d5-d4149554ad4e" providerId="ADAL" clId="{F2C26AF4-7132-447E-9B2A-42A50BED4D30}" dt="2022-09-21T11:44:21.203" v="1607" actId="20577"/>
          <ac:spMkLst>
            <pc:docMk/>
            <pc:sldMk cId="2889486924" sldId="2372"/>
            <ac:spMk id="7" creationId="{57A92E3A-DDF2-4000-57D4-ED604E1ED96A}"/>
          </ac:spMkLst>
        </pc:spChg>
        <pc:spChg chg="add">
          <ac:chgData name="Yoel Kortick" userId="167978f5-7f40-4909-85d5-d4149554ad4e" providerId="ADAL" clId="{F2C26AF4-7132-447E-9B2A-42A50BED4D30}" dt="2022-09-21T11:47:27.607" v="1613" actId="11529"/>
          <ac:spMkLst>
            <pc:docMk/>
            <pc:sldMk cId="2889486924" sldId="2372"/>
            <ac:spMk id="12" creationId="{5A73A5E8-13D3-A47F-9BC8-6E1A659C81D0}"/>
          </ac:spMkLst>
        </pc:spChg>
        <pc:spChg chg="add mod">
          <ac:chgData name="Yoel Kortick" userId="167978f5-7f40-4909-85d5-d4149554ad4e" providerId="ADAL" clId="{F2C26AF4-7132-447E-9B2A-42A50BED4D30}" dt="2022-09-21T11:47:42.022" v="1628" actId="208"/>
          <ac:spMkLst>
            <pc:docMk/>
            <pc:sldMk cId="2889486924" sldId="2372"/>
            <ac:spMk id="13" creationId="{02FB6F4A-04D6-457E-4A78-74F7712EC02E}"/>
          </ac:spMkLst>
        </pc:spChg>
        <pc:spChg chg="add mod">
          <ac:chgData name="Yoel Kortick" userId="167978f5-7f40-4909-85d5-d4149554ad4e" providerId="ADAL" clId="{F2C26AF4-7132-447E-9B2A-42A50BED4D30}" dt="2022-09-21T11:51:41.758" v="1670" actId="1037"/>
          <ac:spMkLst>
            <pc:docMk/>
            <pc:sldMk cId="2889486924" sldId="2372"/>
            <ac:spMk id="16" creationId="{C0AED2FB-DDDE-9182-5370-B48559EE71A8}"/>
          </ac:spMkLst>
        </pc:spChg>
        <pc:spChg chg="add mod">
          <ac:chgData name="Yoel Kortick" userId="167978f5-7f40-4909-85d5-d4149554ad4e" providerId="ADAL" clId="{F2C26AF4-7132-447E-9B2A-42A50BED4D30}" dt="2022-09-21T11:52:13.465" v="1682" actId="1076"/>
          <ac:spMkLst>
            <pc:docMk/>
            <pc:sldMk cId="2889486924" sldId="2372"/>
            <ac:spMk id="17" creationId="{223F9166-F9A2-BE3E-E5C8-4F784B33D5D5}"/>
          </ac:spMkLst>
        </pc:spChg>
        <pc:picChg chg="add mod">
          <ac:chgData name="Yoel Kortick" userId="167978f5-7f40-4909-85d5-d4149554ad4e" providerId="ADAL" clId="{F2C26AF4-7132-447E-9B2A-42A50BED4D30}" dt="2022-09-21T11:44:11.024" v="1601" actId="208"/>
          <ac:picMkLst>
            <pc:docMk/>
            <pc:sldMk cId="2889486924" sldId="2372"/>
            <ac:picMk id="6" creationId="{E9797F50-C7FF-11C8-F478-E8D71416978C}"/>
          </ac:picMkLst>
        </pc:picChg>
        <pc:picChg chg="del">
          <ac:chgData name="Yoel Kortick" userId="167978f5-7f40-4909-85d5-d4149554ad4e" providerId="ADAL" clId="{F2C26AF4-7132-447E-9B2A-42A50BED4D30}" dt="2022-09-21T11:39:21.230" v="1561" actId="478"/>
          <ac:picMkLst>
            <pc:docMk/>
            <pc:sldMk cId="2889486924" sldId="2372"/>
            <ac:picMk id="8" creationId="{AF30A627-16E1-C0D1-BCBD-943AEE0E08EC}"/>
          </ac:picMkLst>
        </pc:picChg>
        <pc:picChg chg="add del mod">
          <ac:chgData name="Yoel Kortick" userId="167978f5-7f40-4909-85d5-d4149554ad4e" providerId="ADAL" clId="{F2C26AF4-7132-447E-9B2A-42A50BED4D30}" dt="2022-09-21T11:44:30.004" v="1608" actId="478"/>
          <ac:picMkLst>
            <pc:docMk/>
            <pc:sldMk cId="2889486924" sldId="2372"/>
            <ac:picMk id="9" creationId="{4188A6CC-9233-A609-9302-051FCAE8ACB9}"/>
          </ac:picMkLst>
        </pc:picChg>
        <pc:picChg chg="add mod">
          <ac:chgData name="Yoel Kortick" userId="167978f5-7f40-4909-85d5-d4149554ad4e" providerId="ADAL" clId="{F2C26AF4-7132-447E-9B2A-42A50BED4D30}" dt="2022-09-21T11:47:14.529" v="1612" actId="208"/>
          <ac:picMkLst>
            <pc:docMk/>
            <pc:sldMk cId="2889486924" sldId="2372"/>
            <ac:picMk id="11" creationId="{9ED3828F-B16A-587C-A6BB-D27DDA0F1099}"/>
          </ac:picMkLst>
        </pc:picChg>
        <pc:cxnChg chg="add">
          <ac:chgData name="Yoel Kortick" userId="167978f5-7f40-4909-85d5-d4149554ad4e" providerId="ADAL" clId="{F2C26AF4-7132-447E-9B2A-42A50BED4D30}" dt="2022-09-21T11:47:46.965" v="1629" actId="11529"/>
          <ac:cxnSpMkLst>
            <pc:docMk/>
            <pc:sldMk cId="2889486924" sldId="2372"/>
            <ac:cxnSpMk id="15" creationId="{29390982-57F2-170E-D0E6-1AD775FAE375}"/>
          </ac:cxnSpMkLst>
        </pc:cxnChg>
        <pc:cxnChg chg="add mod">
          <ac:chgData name="Yoel Kortick" userId="167978f5-7f40-4909-85d5-d4149554ad4e" providerId="ADAL" clId="{F2C26AF4-7132-447E-9B2A-42A50BED4D30}" dt="2022-09-21T11:52:10.691" v="1681" actId="14100"/>
          <ac:cxnSpMkLst>
            <pc:docMk/>
            <pc:sldMk cId="2889486924" sldId="2372"/>
            <ac:cxnSpMk id="18" creationId="{DBB5DDDD-DB5B-A9E3-D3AB-CACAC4D9AE22}"/>
          </ac:cxnSpMkLst>
        </pc:cxnChg>
      </pc:sldChg>
      <pc:sldChg chg="addSp delSp modSp add mod">
        <pc:chgData name="Yoel Kortick" userId="167978f5-7f40-4909-85d5-d4149554ad4e" providerId="ADAL" clId="{F2C26AF4-7132-447E-9B2A-42A50BED4D30}" dt="2022-09-21T13:22:14.704" v="1721" actId="20577"/>
        <pc:sldMkLst>
          <pc:docMk/>
          <pc:sldMk cId="1746799054" sldId="2373"/>
        </pc:sldMkLst>
        <pc:spChg chg="del">
          <ac:chgData name="Yoel Kortick" userId="167978f5-7f40-4909-85d5-d4149554ad4e" providerId="ADAL" clId="{F2C26AF4-7132-447E-9B2A-42A50BED4D30}" dt="2022-09-21T12:23:00.435" v="1687" actId="478"/>
          <ac:spMkLst>
            <pc:docMk/>
            <pc:sldMk cId="1746799054" sldId="2373"/>
            <ac:spMk id="4" creationId="{9339AD69-2B9A-45E9-B9DF-01E883A3526F}"/>
          </ac:spMkLst>
        </pc:spChg>
        <pc:spChg chg="del">
          <ac:chgData name="Yoel Kortick" userId="167978f5-7f40-4909-85d5-d4149554ad4e" providerId="ADAL" clId="{F2C26AF4-7132-447E-9B2A-42A50BED4D30}" dt="2022-09-21T12:22:59.148" v="1686" actId="478"/>
          <ac:spMkLst>
            <pc:docMk/>
            <pc:sldMk cId="1746799054" sldId="2373"/>
            <ac:spMk id="7" creationId="{57A92E3A-DDF2-4000-57D4-ED604E1ED96A}"/>
          </ac:spMkLst>
        </pc:spChg>
        <pc:spChg chg="add mod">
          <ac:chgData name="Yoel Kortick" userId="167978f5-7f40-4909-85d5-d4149554ad4e" providerId="ADAL" clId="{F2C26AF4-7132-447E-9B2A-42A50BED4D30}" dt="2022-09-21T13:22:14.704" v="1721" actId="20577"/>
          <ac:spMkLst>
            <pc:docMk/>
            <pc:sldMk cId="1746799054" sldId="2373"/>
            <ac:spMk id="8" creationId="{5A671A1C-1E0D-7B87-480E-AFCA28291818}"/>
          </ac:spMkLst>
        </pc:spChg>
        <pc:spChg chg="del">
          <ac:chgData name="Yoel Kortick" userId="167978f5-7f40-4909-85d5-d4149554ad4e" providerId="ADAL" clId="{F2C26AF4-7132-447E-9B2A-42A50BED4D30}" dt="2022-09-21T12:22:59.148" v="1686" actId="478"/>
          <ac:spMkLst>
            <pc:docMk/>
            <pc:sldMk cId="1746799054" sldId="2373"/>
            <ac:spMk id="12" creationId="{5A73A5E8-13D3-A47F-9BC8-6E1A659C81D0}"/>
          </ac:spMkLst>
        </pc:spChg>
        <pc:spChg chg="del">
          <ac:chgData name="Yoel Kortick" userId="167978f5-7f40-4909-85d5-d4149554ad4e" providerId="ADAL" clId="{F2C26AF4-7132-447E-9B2A-42A50BED4D30}" dt="2022-09-21T12:22:59.148" v="1686" actId="478"/>
          <ac:spMkLst>
            <pc:docMk/>
            <pc:sldMk cId="1746799054" sldId="2373"/>
            <ac:spMk id="13" creationId="{02FB6F4A-04D6-457E-4A78-74F7712EC02E}"/>
          </ac:spMkLst>
        </pc:spChg>
        <pc:spChg chg="del">
          <ac:chgData name="Yoel Kortick" userId="167978f5-7f40-4909-85d5-d4149554ad4e" providerId="ADAL" clId="{F2C26AF4-7132-447E-9B2A-42A50BED4D30}" dt="2022-09-21T12:22:59.148" v="1686" actId="478"/>
          <ac:spMkLst>
            <pc:docMk/>
            <pc:sldMk cId="1746799054" sldId="2373"/>
            <ac:spMk id="16" creationId="{C0AED2FB-DDDE-9182-5370-B48559EE71A8}"/>
          </ac:spMkLst>
        </pc:spChg>
        <pc:spChg chg="del">
          <ac:chgData name="Yoel Kortick" userId="167978f5-7f40-4909-85d5-d4149554ad4e" providerId="ADAL" clId="{F2C26AF4-7132-447E-9B2A-42A50BED4D30}" dt="2022-09-21T12:22:59.148" v="1686" actId="478"/>
          <ac:spMkLst>
            <pc:docMk/>
            <pc:sldMk cId="1746799054" sldId="2373"/>
            <ac:spMk id="17" creationId="{223F9166-F9A2-BE3E-E5C8-4F784B33D5D5}"/>
          </ac:spMkLst>
        </pc:spChg>
        <pc:picChg chg="del">
          <ac:chgData name="Yoel Kortick" userId="167978f5-7f40-4909-85d5-d4149554ad4e" providerId="ADAL" clId="{F2C26AF4-7132-447E-9B2A-42A50BED4D30}" dt="2022-09-21T12:22:55.854" v="1684" actId="478"/>
          <ac:picMkLst>
            <pc:docMk/>
            <pc:sldMk cId="1746799054" sldId="2373"/>
            <ac:picMk id="6" creationId="{E9797F50-C7FF-11C8-F478-E8D71416978C}"/>
          </ac:picMkLst>
        </pc:picChg>
        <pc:picChg chg="add mod">
          <ac:chgData name="Yoel Kortick" userId="167978f5-7f40-4909-85d5-d4149554ad4e" providerId="ADAL" clId="{F2C26AF4-7132-447E-9B2A-42A50BED4D30}" dt="2022-09-21T12:23:17.098" v="1712" actId="1037"/>
          <ac:picMkLst>
            <pc:docMk/>
            <pc:sldMk cId="1746799054" sldId="2373"/>
            <ac:picMk id="10" creationId="{9FC0145A-B4A2-8D5A-8FFF-85BB6DFF7836}"/>
          </ac:picMkLst>
        </pc:picChg>
        <pc:picChg chg="del">
          <ac:chgData name="Yoel Kortick" userId="167978f5-7f40-4909-85d5-d4149554ad4e" providerId="ADAL" clId="{F2C26AF4-7132-447E-9B2A-42A50BED4D30}" dt="2022-09-21T12:22:56.526" v="1685" actId="478"/>
          <ac:picMkLst>
            <pc:docMk/>
            <pc:sldMk cId="1746799054" sldId="2373"/>
            <ac:picMk id="11" creationId="{9ED3828F-B16A-587C-A6BB-D27DDA0F1099}"/>
          </ac:picMkLst>
        </pc:picChg>
        <pc:cxnChg chg="del mod">
          <ac:chgData name="Yoel Kortick" userId="167978f5-7f40-4909-85d5-d4149554ad4e" providerId="ADAL" clId="{F2C26AF4-7132-447E-9B2A-42A50BED4D30}" dt="2022-09-21T12:22:59.148" v="1686" actId="478"/>
          <ac:cxnSpMkLst>
            <pc:docMk/>
            <pc:sldMk cId="1746799054" sldId="2373"/>
            <ac:cxnSpMk id="15" creationId="{29390982-57F2-170E-D0E6-1AD775FAE375}"/>
          </ac:cxnSpMkLst>
        </pc:cxnChg>
        <pc:cxnChg chg="del">
          <ac:chgData name="Yoel Kortick" userId="167978f5-7f40-4909-85d5-d4149554ad4e" providerId="ADAL" clId="{F2C26AF4-7132-447E-9B2A-42A50BED4D30}" dt="2022-09-21T12:22:59.148" v="1686" actId="478"/>
          <ac:cxnSpMkLst>
            <pc:docMk/>
            <pc:sldMk cId="1746799054" sldId="2373"/>
            <ac:cxnSpMk id="18" creationId="{DBB5DDDD-DB5B-A9E3-D3AB-CACAC4D9AE22}"/>
          </ac:cxnSpMkLst>
        </pc:cxnChg>
      </pc:sldChg>
      <pc:sldChg chg="delSp modSp add mod">
        <pc:chgData name="Yoel Kortick" userId="167978f5-7f40-4909-85d5-d4149554ad4e" providerId="ADAL" clId="{F2C26AF4-7132-447E-9B2A-42A50BED4D30}" dt="2022-09-21T13:22:58.524" v="1784" actId="20577"/>
        <pc:sldMkLst>
          <pc:docMk/>
          <pc:sldMk cId="2389239905" sldId="2374"/>
        </pc:sldMkLst>
        <pc:spChg chg="mod">
          <ac:chgData name="Yoel Kortick" userId="167978f5-7f40-4909-85d5-d4149554ad4e" providerId="ADAL" clId="{F2C26AF4-7132-447E-9B2A-42A50BED4D30}" dt="2022-09-21T13:22:58.524" v="1784" actId="20577"/>
          <ac:spMkLst>
            <pc:docMk/>
            <pc:sldMk cId="2389239905" sldId="2374"/>
            <ac:spMk id="8" creationId="{5A671A1C-1E0D-7B87-480E-AFCA28291818}"/>
          </ac:spMkLst>
        </pc:spChg>
        <pc:picChg chg="del">
          <ac:chgData name="Yoel Kortick" userId="167978f5-7f40-4909-85d5-d4149554ad4e" providerId="ADAL" clId="{F2C26AF4-7132-447E-9B2A-42A50BED4D30}" dt="2022-09-21T13:22:39.446" v="1723" actId="478"/>
          <ac:picMkLst>
            <pc:docMk/>
            <pc:sldMk cId="2389239905" sldId="2374"/>
            <ac:picMk id="10" creationId="{9FC0145A-B4A2-8D5A-8FFF-85BB6DFF7836}"/>
          </ac:picMkLst>
        </pc:picChg>
      </pc:sldChg>
      <pc:sldChg chg="modSp add mod">
        <pc:chgData name="Yoel Kortick" userId="167978f5-7f40-4909-85d5-d4149554ad4e" providerId="ADAL" clId="{F2C26AF4-7132-447E-9B2A-42A50BED4D30}" dt="2022-09-22T07:27:20.857" v="3715"/>
        <pc:sldMkLst>
          <pc:docMk/>
          <pc:sldMk cId="266221884" sldId="2375"/>
        </pc:sldMkLst>
        <pc:spChg chg="mod">
          <ac:chgData name="Yoel Kortick" userId="167978f5-7f40-4909-85d5-d4149554ad4e" providerId="ADAL" clId="{F2C26AF4-7132-447E-9B2A-42A50BED4D30}" dt="2022-09-22T07:27:20.857" v="3715"/>
          <ac:spMkLst>
            <pc:docMk/>
            <pc:sldMk cId="266221884" sldId="2375"/>
            <ac:spMk id="4" creationId="{3EB881EF-8127-4A88-A661-082445FC2E2E}"/>
          </ac:spMkLst>
        </pc:spChg>
      </pc:sldChg>
      <pc:sldChg chg="modSp add mod">
        <pc:chgData name="Yoel Kortick" userId="167978f5-7f40-4909-85d5-d4149554ad4e" providerId="ADAL" clId="{F2C26AF4-7132-447E-9B2A-42A50BED4D30}" dt="2022-09-22T07:19:40.550" v="3656"/>
        <pc:sldMkLst>
          <pc:docMk/>
          <pc:sldMk cId="871194316" sldId="2376"/>
        </pc:sldMkLst>
        <pc:spChg chg="mod">
          <ac:chgData name="Yoel Kortick" userId="167978f5-7f40-4909-85d5-d4149554ad4e" providerId="ADAL" clId="{F2C26AF4-7132-447E-9B2A-42A50BED4D30}" dt="2022-09-22T07:19:40.550" v="3656"/>
          <ac:spMkLst>
            <pc:docMk/>
            <pc:sldMk cId="871194316" sldId="2376"/>
            <ac:spMk id="3" creationId="{3D5AC908-A09F-432C-A1D6-53161F717DCF}"/>
          </ac:spMkLst>
        </pc:spChg>
        <pc:spChg chg="mod">
          <ac:chgData name="Yoel Kortick" userId="167978f5-7f40-4909-85d5-d4149554ad4e" providerId="ADAL" clId="{F2C26AF4-7132-447E-9B2A-42A50BED4D30}" dt="2022-09-21T13:55:57.397" v="2953" actId="20577"/>
          <ac:spMkLst>
            <pc:docMk/>
            <pc:sldMk cId="871194316" sldId="2376"/>
            <ac:spMk id="8" creationId="{5A671A1C-1E0D-7B87-480E-AFCA28291818}"/>
          </ac:spMkLst>
        </pc:spChg>
      </pc:sldChg>
      <pc:sldChg chg="modSp add mod">
        <pc:chgData name="Yoel Kortick" userId="167978f5-7f40-4909-85d5-d4149554ad4e" providerId="ADAL" clId="{F2C26AF4-7132-447E-9B2A-42A50BED4D30}" dt="2022-09-22T14:54:27.605" v="7619" actId="20577"/>
        <pc:sldMkLst>
          <pc:docMk/>
          <pc:sldMk cId="1130215057" sldId="2377"/>
        </pc:sldMkLst>
        <pc:spChg chg="mod">
          <ac:chgData name="Yoel Kortick" userId="167978f5-7f40-4909-85d5-d4149554ad4e" providerId="ADAL" clId="{F2C26AF4-7132-447E-9B2A-42A50BED4D30}" dt="2022-09-22T07:19:44.042" v="3657"/>
          <ac:spMkLst>
            <pc:docMk/>
            <pc:sldMk cId="1130215057" sldId="2377"/>
            <ac:spMk id="3" creationId="{3D5AC908-A09F-432C-A1D6-53161F717DCF}"/>
          </ac:spMkLst>
        </pc:spChg>
        <pc:spChg chg="mod">
          <ac:chgData name="Yoel Kortick" userId="167978f5-7f40-4909-85d5-d4149554ad4e" providerId="ADAL" clId="{F2C26AF4-7132-447E-9B2A-42A50BED4D30}" dt="2022-09-22T14:54:27.605" v="7619" actId="20577"/>
          <ac:spMkLst>
            <pc:docMk/>
            <pc:sldMk cId="1130215057" sldId="2377"/>
            <ac:spMk id="8" creationId="{5A671A1C-1E0D-7B87-480E-AFCA28291818}"/>
          </ac:spMkLst>
        </pc:spChg>
      </pc:sldChg>
      <pc:sldChg chg="addSp delSp modSp add mod">
        <pc:chgData name="Yoel Kortick" userId="167978f5-7f40-4909-85d5-d4149554ad4e" providerId="ADAL" clId="{F2C26AF4-7132-447E-9B2A-42A50BED4D30}" dt="2022-09-22T07:19:46.316" v="3658"/>
        <pc:sldMkLst>
          <pc:docMk/>
          <pc:sldMk cId="1855840828" sldId="2378"/>
        </pc:sldMkLst>
        <pc:spChg chg="mod">
          <ac:chgData name="Yoel Kortick" userId="167978f5-7f40-4909-85d5-d4149554ad4e" providerId="ADAL" clId="{F2C26AF4-7132-447E-9B2A-42A50BED4D30}" dt="2022-09-22T07:19:46.316" v="3658"/>
          <ac:spMkLst>
            <pc:docMk/>
            <pc:sldMk cId="1855840828" sldId="2378"/>
            <ac:spMk id="3" creationId="{3D5AC908-A09F-432C-A1D6-53161F717DCF}"/>
          </ac:spMkLst>
        </pc:spChg>
        <pc:spChg chg="add del mod">
          <ac:chgData name="Yoel Kortick" userId="167978f5-7f40-4909-85d5-d4149554ad4e" providerId="ADAL" clId="{F2C26AF4-7132-447E-9B2A-42A50BED4D30}" dt="2022-09-21T13:40:47.565" v="2144" actId="478"/>
          <ac:spMkLst>
            <pc:docMk/>
            <pc:sldMk cId="1855840828" sldId="2378"/>
            <ac:spMk id="5" creationId="{608C015F-7B2C-B9F1-5C43-FA403B1342AB}"/>
          </ac:spMkLst>
        </pc:spChg>
        <pc:spChg chg="del">
          <ac:chgData name="Yoel Kortick" userId="167978f5-7f40-4909-85d5-d4149554ad4e" providerId="ADAL" clId="{F2C26AF4-7132-447E-9B2A-42A50BED4D30}" dt="2022-09-21T13:40:46.784" v="2143" actId="478"/>
          <ac:spMkLst>
            <pc:docMk/>
            <pc:sldMk cId="1855840828" sldId="2378"/>
            <ac:spMk id="8" creationId="{5A671A1C-1E0D-7B87-480E-AFCA28291818}"/>
          </ac:spMkLst>
        </pc:spChg>
        <pc:spChg chg="add">
          <ac:chgData name="Yoel Kortick" userId="167978f5-7f40-4909-85d5-d4149554ad4e" providerId="ADAL" clId="{F2C26AF4-7132-447E-9B2A-42A50BED4D30}" dt="2022-09-21T13:43:24.160" v="2456" actId="11529"/>
          <ac:spMkLst>
            <pc:docMk/>
            <pc:sldMk cId="1855840828" sldId="2378"/>
            <ac:spMk id="9" creationId="{D9646180-3AFF-8EE1-A0C2-0F6A338A3B6F}"/>
          </ac:spMkLst>
        </pc:spChg>
        <pc:spChg chg="add del mod">
          <ac:chgData name="Yoel Kortick" userId="167978f5-7f40-4909-85d5-d4149554ad4e" providerId="ADAL" clId="{F2C26AF4-7132-447E-9B2A-42A50BED4D30}" dt="2022-09-21T13:44:46.789" v="2470" actId="478"/>
          <ac:spMkLst>
            <pc:docMk/>
            <pc:sldMk cId="1855840828" sldId="2378"/>
            <ac:spMk id="10" creationId="{59C36E72-46BD-5D11-8974-E553A3D7086A}"/>
          </ac:spMkLst>
        </pc:spChg>
        <pc:spChg chg="add del mod">
          <ac:chgData name="Yoel Kortick" userId="167978f5-7f40-4909-85d5-d4149554ad4e" providerId="ADAL" clId="{F2C26AF4-7132-447E-9B2A-42A50BED4D30}" dt="2022-09-21T13:44:14.356" v="2463" actId="478"/>
          <ac:spMkLst>
            <pc:docMk/>
            <pc:sldMk cId="1855840828" sldId="2378"/>
            <ac:spMk id="11" creationId="{39852502-9336-AC2E-7674-CD666D6F0F6E}"/>
          </ac:spMkLst>
        </pc:spChg>
        <pc:spChg chg="add mod">
          <ac:chgData name="Yoel Kortick" userId="167978f5-7f40-4909-85d5-d4149554ad4e" providerId="ADAL" clId="{F2C26AF4-7132-447E-9B2A-42A50BED4D30}" dt="2022-09-21T13:44:41.011" v="2469" actId="14100"/>
          <ac:spMkLst>
            <pc:docMk/>
            <pc:sldMk cId="1855840828" sldId="2378"/>
            <ac:spMk id="12" creationId="{2CA9863E-A60F-1AB1-7ADA-D5136780D64D}"/>
          </ac:spMkLst>
        </pc:spChg>
        <pc:picChg chg="add mod">
          <ac:chgData name="Yoel Kortick" userId="167978f5-7f40-4909-85d5-d4149554ad4e" providerId="ADAL" clId="{F2C26AF4-7132-447E-9B2A-42A50BED4D30}" dt="2022-09-21T13:44:52.876" v="2471" actId="208"/>
          <ac:picMkLst>
            <pc:docMk/>
            <pc:sldMk cId="1855840828" sldId="2378"/>
            <ac:picMk id="7" creationId="{BC349BF8-DBBE-6918-67FA-D637FAC4D7E5}"/>
          </ac:picMkLst>
        </pc:picChg>
      </pc:sldChg>
      <pc:sldChg chg="addSp delSp modSp add mod">
        <pc:chgData name="Yoel Kortick" userId="167978f5-7f40-4909-85d5-d4149554ad4e" providerId="ADAL" clId="{F2C26AF4-7132-447E-9B2A-42A50BED4D30}" dt="2022-09-22T14:55:46.084" v="7669" actId="1076"/>
        <pc:sldMkLst>
          <pc:docMk/>
          <pc:sldMk cId="3065332118" sldId="2379"/>
        </pc:sldMkLst>
        <pc:spChg chg="mod">
          <ac:chgData name="Yoel Kortick" userId="167978f5-7f40-4909-85d5-d4149554ad4e" providerId="ADAL" clId="{F2C26AF4-7132-447E-9B2A-42A50BED4D30}" dt="2022-09-22T07:19:53.578" v="3661"/>
          <ac:spMkLst>
            <pc:docMk/>
            <pc:sldMk cId="3065332118" sldId="2379"/>
            <ac:spMk id="3" creationId="{3D5AC908-A09F-432C-A1D6-53161F717DCF}"/>
          </ac:spMkLst>
        </pc:spChg>
        <pc:spChg chg="add del mod">
          <ac:chgData name="Yoel Kortick" userId="167978f5-7f40-4909-85d5-d4149554ad4e" providerId="ADAL" clId="{F2C26AF4-7132-447E-9B2A-42A50BED4D30}" dt="2022-09-22T14:55:08.943" v="7621" actId="478"/>
          <ac:spMkLst>
            <pc:docMk/>
            <pc:sldMk cId="3065332118" sldId="2379"/>
            <ac:spMk id="4" creationId="{BAA8CC60-C3F1-8FBE-6884-5C71C1F7824F}"/>
          </ac:spMkLst>
        </pc:spChg>
        <pc:spChg chg="add mod">
          <ac:chgData name="Yoel Kortick" userId="167978f5-7f40-4909-85d5-d4149554ad4e" providerId="ADAL" clId="{F2C26AF4-7132-447E-9B2A-42A50BED4D30}" dt="2022-09-22T14:55:46.084" v="7669" actId="1076"/>
          <ac:spMkLst>
            <pc:docMk/>
            <pc:sldMk cId="3065332118" sldId="2379"/>
            <ac:spMk id="5" creationId="{28856B70-3E3B-BBFD-3ECD-C77B98DCA482}"/>
          </ac:spMkLst>
        </pc:spChg>
        <pc:spChg chg="add del mod">
          <ac:chgData name="Yoel Kortick" userId="167978f5-7f40-4909-85d5-d4149554ad4e" providerId="ADAL" clId="{F2C26AF4-7132-447E-9B2A-42A50BED4D30}" dt="2022-09-21T13:50:39.769" v="2751" actId="478"/>
          <ac:spMkLst>
            <pc:docMk/>
            <pc:sldMk cId="3065332118" sldId="2379"/>
            <ac:spMk id="5" creationId="{E1F0021F-7432-5C2C-CBDC-B69693A4A45C}"/>
          </ac:spMkLst>
        </pc:spChg>
        <pc:spChg chg="del mod">
          <ac:chgData name="Yoel Kortick" userId="167978f5-7f40-4909-85d5-d4149554ad4e" providerId="ADAL" clId="{F2C26AF4-7132-447E-9B2A-42A50BED4D30}" dt="2022-09-21T13:50:38.929" v="2750" actId="478"/>
          <ac:spMkLst>
            <pc:docMk/>
            <pc:sldMk cId="3065332118" sldId="2379"/>
            <ac:spMk id="8" creationId="{5A671A1C-1E0D-7B87-480E-AFCA28291818}"/>
          </ac:spMkLst>
        </pc:spChg>
        <pc:spChg chg="add">
          <ac:chgData name="Yoel Kortick" userId="167978f5-7f40-4909-85d5-d4149554ad4e" providerId="ADAL" clId="{F2C26AF4-7132-447E-9B2A-42A50BED4D30}" dt="2022-09-21T13:51:26.267" v="2756" actId="11529"/>
          <ac:spMkLst>
            <pc:docMk/>
            <pc:sldMk cId="3065332118" sldId="2379"/>
            <ac:spMk id="9" creationId="{22CC984B-F6A3-C1D7-FF6E-D10E2E5DC037}"/>
          </ac:spMkLst>
        </pc:spChg>
        <pc:picChg chg="add mod">
          <ac:chgData name="Yoel Kortick" userId="167978f5-7f40-4909-85d5-d4149554ad4e" providerId="ADAL" clId="{F2C26AF4-7132-447E-9B2A-42A50BED4D30}" dt="2022-09-21T13:51:20.657" v="2755" actId="208"/>
          <ac:picMkLst>
            <pc:docMk/>
            <pc:sldMk cId="3065332118" sldId="2379"/>
            <ac:picMk id="7" creationId="{E46E6F7F-5D46-835A-8B45-D8046EA5E80C}"/>
          </ac:picMkLst>
        </pc:picChg>
        <pc:cxnChg chg="add del mod">
          <ac:chgData name="Yoel Kortick" userId="167978f5-7f40-4909-85d5-d4149554ad4e" providerId="ADAL" clId="{F2C26AF4-7132-447E-9B2A-42A50BED4D30}" dt="2022-09-22T14:55:09.676" v="7622" actId="478"/>
          <ac:cxnSpMkLst>
            <pc:docMk/>
            <pc:sldMk cId="3065332118" sldId="2379"/>
            <ac:cxnSpMk id="6" creationId="{638BF4FA-72F6-7F32-CF40-A401372CAF2D}"/>
          </ac:cxnSpMkLst>
        </pc:cxnChg>
      </pc:sldChg>
      <pc:sldChg chg="modSp add mod ord">
        <pc:chgData name="Yoel Kortick" userId="167978f5-7f40-4909-85d5-d4149554ad4e" providerId="ADAL" clId="{F2C26AF4-7132-447E-9B2A-42A50BED4D30}" dt="2022-09-22T07:19:48.651" v="3659"/>
        <pc:sldMkLst>
          <pc:docMk/>
          <pc:sldMk cId="2808675254" sldId="2380"/>
        </pc:sldMkLst>
        <pc:spChg chg="mod">
          <ac:chgData name="Yoel Kortick" userId="167978f5-7f40-4909-85d5-d4149554ad4e" providerId="ADAL" clId="{F2C26AF4-7132-447E-9B2A-42A50BED4D30}" dt="2022-09-22T07:19:48.651" v="3659"/>
          <ac:spMkLst>
            <pc:docMk/>
            <pc:sldMk cId="2808675254" sldId="2380"/>
            <ac:spMk id="3" creationId="{3D5AC908-A09F-432C-A1D6-53161F717DCF}"/>
          </ac:spMkLst>
        </pc:spChg>
        <pc:spChg chg="mod">
          <ac:chgData name="Yoel Kortick" userId="167978f5-7f40-4909-85d5-d4149554ad4e" providerId="ADAL" clId="{F2C26AF4-7132-447E-9B2A-42A50BED4D30}" dt="2022-09-21T13:45:14.954" v="2525" actId="20577"/>
          <ac:spMkLst>
            <pc:docMk/>
            <pc:sldMk cId="2808675254" sldId="2380"/>
            <ac:spMk id="8" creationId="{5A671A1C-1E0D-7B87-480E-AFCA28291818}"/>
          </ac:spMkLst>
        </pc:spChg>
      </pc:sldChg>
      <pc:sldChg chg="addSp modSp add mod">
        <pc:chgData name="Yoel Kortick" userId="167978f5-7f40-4909-85d5-d4149554ad4e" providerId="ADAL" clId="{F2C26AF4-7132-447E-9B2A-42A50BED4D30}" dt="2022-09-22T07:19:57.770" v="3663"/>
        <pc:sldMkLst>
          <pc:docMk/>
          <pc:sldMk cId="1940382708" sldId="2381"/>
        </pc:sldMkLst>
        <pc:spChg chg="mod">
          <ac:chgData name="Yoel Kortick" userId="167978f5-7f40-4909-85d5-d4149554ad4e" providerId="ADAL" clId="{F2C26AF4-7132-447E-9B2A-42A50BED4D30}" dt="2022-09-22T07:19:57.770" v="3663"/>
          <ac:spMkLst>
            <pc:docMk/>
            <pc:sldMk cId="1940382708" sldId="2381"/>
            <ac:spMk id="3" creationId="{3D5AC908-A09F-432C-A1D6-53161F717DCF}"/>
          </ac:spMkLst>
        </pc:spChg>
        <pc:spChg chg="add">
          <ac:chgData name="Yoel Kortick" userId="167978f5-7f40-4909-85d5-d4149554ad4e" providerId="ADAL" clId="{F2C26AF4-7132-447E-9B2A-42A50BED4D30}" dt="2022-09-21T14:02:18.624" v="3138" actId="11529"/>
          <ac:spMkLst>
            <pc:docMk/>
            <pc:sldMk cId="1940382708" sldId="2381"/>
            <ac:spMk id="6" creationId="{245E898F-74C6-F1B5-7D70-63FF4E84BB58}"/>
          </ac:spMkLst>
        </pc:spChg>
        <pc:spChg chg="add">
          <ac:chgData name="Yoel Kortick" userId="167978f5-7f40-4909-85d5-d4149554ad4e" providerId="ADAL" clId="{F2C26AF4-7132-447E-9B2A-42A50BED4D30}" dt="2022-09-21T14:02:23.323" v="3139" actId="11529"/>
          <ac:spMkLst>
            <pc:docMk/>
            <pc:sldMk cId="1940382708" sldId="2381"/>
            <ac:spMk id="7" creationId="{215BF60F-FD1E-8146-94E1-2381784F3EDB}"/>
          </ac:spMkLst>
        </pc:spChg>
        <pc:spChg chg="mod">
          <ac:chgData name="Yoel Kortick" userId="167978f5-7f40-4909-85d5-d4149554ad4e" providerId="ADAL" clId="{F2C26AF4-7132-447E-9B2A-42A50BED4D30}" dt="2022-09-21T14:02:05.604" v="3136" actId="14100"/>
          <ac:spMkLst>
            <pc:docMk/>
            <pc:sldMk cId="1940382708" sldId="2381"/>
            <ac:spMk id="8" creationId="{5A671A1C-1E0D-7B87-480E-AFCA28291818}"/>
          </ac:spMkLst>
        </pc:spChg>
        <pc:picChg chg="add mod">
          <ac:chgData name="Yoel Kortick" userId="167978f5-7f40-4909-85d5-d4149554ad4e" providerId="ADAL" clId="{F2C26AF4-7132-447E-9B2A-42A50BED4D30}" dt="2022-09-21T14:02:11.642" v="3137" actId="208"/>
          <ac:picMkLst>
            <pc:docMk/>
            <pc:sldMk cId="1940382708" sldId="2381"/>
            <ac:picMk id="5" creationId="{D35891CE-4550-C225-4D8E-A576813D326A}"/>
          </ac:picMkLst>
        </pc:picChg>
      </pc:sldChg>
      <pc:sldChg chg="addSp delSp modSp add mod">
        <pc:chgData name="Yoel Kortick" userId="167978f5-7f40-4909-85d5-d4149554ad4e" providerId="ADAL" clId="{F2C26AF4-7132-447E-9B2A-42A50BED4D30}" dt="2022-09-22T07:19:51.088" v="3660"/>
        <pc:sldMkLst>
          <pc:docMk/>
          <pc:sldMk cId="3865960652" sldId="2382"/>
        </pc:sldMkLst>
        <pc:spChg chg="mod">
          <ac:chgData name="Yoel Kortick" userId="167978f5-7f40-4909-85d5-d4149554ad4e" providerId="ADAL" clId="{F2C26AF4-7132-447E-9B2A-42A50BED4D30}" dt="2022-09-22T07:19:51.088" v="3660"/>
          <ac:spMkLst>
            <pc:docMk/>
            <pc:sldMk cId="3865960652" sldId="2382"/>
            <ac:spMk id="3" creationId="{3D5AC908-A09F-432C-A1D6-53161F717DCF}"/>
          </ac:spMkLst>
        </pc:spChg>
        <pc:spChg chg="add del mod">
          <ac:chgData name="Yoel Kortick" userId="167978f5-7f40-4909-85d5-d4149554ad4e" providerId="ADAL" clId="{F2C26AF4-7132-447E-9B2A-42A50BED4D30}" dt="2022-09-21T13:45:38.126" v="2530" actId="478"/>
          <ac:spMkLst>
            <pc:docMk/>
            <pc:sldMk cId="3865960652" sldId="2382"/>
            <ac:spMk id="5" creationId="{364FA924-0C51-5CBA-AF3A-D28695898E32}"/>
          </ac:spMkLst>
        </pc:spChg>
        <pc:spChg chg="del">
          <ac:chgData name="Yoel Kortick" userId="167978f5-7f40-4909-85d5-d4149554ad4e" providerId="ADAL" clId="{F2C26AF4-7132-447E-9B2A-42A50BED4D30}" dt="2022-09-21T13:45:37.354" v="2529" actId="478"/>
          <ac:spMkLst>
            <pc:docMk/>
            <pc:sldMk cId="3865960652" sldId="2382"/>
            <ac:spMk id="8" creationId="{5A671A1C-1E0D-7B87-480E-AFCA28291818}"/>
          </ac:spMkLst>
        </pc:spChg>
        <pc:spChg chg="add mod">
          <ac:chgData name="Yoel Kortick" userId="167978f5-7f40-4909-85d5-d4149554ad4e" providerId="ADAL" clId="{F2C26AF4-7132-447E-9B2A-42A50BED4D30}" dt="2022-09-21T13:48:19.741" v="2559" actId="207"/>
          <ac:spMkLst>
            <pc:docMk/>
            <pc:sldMk cId="3865960652" sldId="2382"/>
            <ac:spMk id="9" creationId="{703A17AF-0CDC-0960-2FF7-C04114D38C02}"/>
          </ac:spMkLst>
        </pc:spChg>
        <pc:spChg chg="add mod">
          <ac:chgData name="Yoel Kortick" userId="167978f5-7f40-4909-85d5-d4149554ad4e" providerId="ADAL" clId="{F2C26AF4-7132-447E-9B2A-42A50BED4D30}" dt="2022-09-21T13:48:08.540" v="2557" actId="1035"/>
          <ac:spMkLst>
            <pc:docMk/>
            <pc:sldMk cId="3865960652" sldId="2382"/>
            <ac:spMk id="12" creationId="{623118F7-7D37-E494-62D9-A00FFAA6AF6A}"/>
          </ac:spMkLst>
        </pc:spChg>
        <pc:spChg chg="add mod">
          <ac:chgData name="Yoel Kortick" userId="167978f5-7f40-4909-85d5-d4149554ad4e" providerId="ADAL" clId="{F2C26AF4-7132-447E-9B2A-42A50BED4D30}" dt="2022-09-21T13:50:22.802" v="2749" actId="14100"/>
          <ac:spMkLst>
            <pc:docMk/>
            <pc:sldMk cId="3865960652" sldId="2382"/>
            <ac:spMk id="13" creationId="{AA2AA437-695B-B7FE-ED9A-C9D131EBB2DB}"/>
          </ac:spMkLst>
        </pc:spChg>
        <pc:picChg chg="add mod">
          <ac:chgData name="Yoel Kortick" userId="167978f5-7f40-4909-85d5-d4149554ad4e" providerId="ADAL" clId="{F2C26AF4-7132-447E-9B2A-42A50BED4D30}" dt="2022-09-21T13:48:12.098" v="2558" actId="208"/>
          <ac:picMkLst>
            <pc:docMk/>
            <pc:sldMk cId="3865960652" sldId="2382"/>
            <ac:picMk id="7" creationId="{42EE469D-BDD0-A420-85CF-CAE916172B89}"/>
          </ac:picMkLst>
        </pc:picChg>
        <pc:cxnChg chg="add">
          <ac:chgData name="Yoel Kortick" userId="167978f5-7f40-4909-85d5-d4149554ad4e" providerId="ADAL" clId="{F2C26AF4-7132-447E-9B2A-42A50BED4D30}" dt="2022-09-21T13:47:55.113" v="2555" actId="11529"/>
          <ac:cxnSpMkLst>
            <pc:docMk/>
            <pc:sldMk cId="3865960652" sldId="2382"/>
            <ac:cxnSpMk id="11" creationId="{3EB1F2AF-A76D-D870-3F81-52F13EB2E9E6}"/>
          </ac:cxnSpMkLst>
        </pc:cxnChg>
        <pc:cxnChg chg="add mod">
          <ac:chgData name="Yoel Kortick" userId="167978f5-7f40-4909-85d5-d4149554ad4e" providerId="ADAL" clId="{F2C26AF4-7132-447E-9B2A-42A50BED4D30}" dt="2022-09-21T13:48:38.660" v="2629" actId="14100"/>
          <ac:cxnSpMkLst>
            <pc:docMk/>
            <pc:sldMk cId="3865960652" sldId="2382"/>
            <ac:cxnSpMk id="14" creationId="{1F2D9B6B-9834-18EC-74FA-A0EA874A0BA7}"/>
          </ac:cxnSpMkLst>
        </pc:cxnChg>
      </pc:sldChg>
      <pc:sldChg chg="addSp delSp modSp add mod">
        <pc:chgData name="Yoel Kortick" userId="167978f5-7f40-4909-85d5-d4149554ad4e" providerId="ADAL" clId="{F2C26AF4-7132-447E-9B2A-42A50BED4D30}" dt="2022-09-22T14:56:04.569" v="7670" actId="207"/>
        <pc:sldMkLst>
          <pc:docMk/>
          <pc:sldMk cId="1619296450" sldId="2383"/>
        </pc:sldMkLst>
        <pc:spChg chg="mod">
          <ac:chgData name="Yoel Kortick" userId="167978f5-7f40-4909-85d5-d4149554ad4e" providerId="ADAL" clId="{F2C26AF4-7132-447E-9B2A-42A50BED4D30}" dt="2022-09-22T07:19:55.591" v="3662"/>
          <ac:spMkLst>
            <pc:docMk/>
            <pc:sldMk cId="1619296450" sldId="2383"/>
            <ac:spMk id="3" creationId="{3D5AC908-A09F-432C-A1D6-53161F717DCF}"/>
          </ac:spMkLst>
        </pc:spChg>
        <pc:spChg chg="add del mod">
          <ac:chgData name="Yoel Kortick" userId="167978f5-7f40-4909-85d5-d4149554ad4e" providerId="ADAL" clId="{F2C26AF4-7132-447E-9B2A-42A50BED4D30}" dt="2022-09-21T13:55:25.182" v="2832" actId="478"/>
          <ac:spMkLst>
            <pc:docMk/>
            <pc:sldMk cId="1619296450" sldId="2383"/>
            <ac:spMk id="6" creationId="{9E44B339-209E-99BD-01DB-592FA0A94129}"/>
          </ac:spMkLst>
        </pc:spChg>
        <pc:spChg chg="del">
          <ac:chgData name="Yoel Kortick" userId="167978f5-7f40-4909-85d5-d4149554ad4e" providerId="ADAL" clId="{F2C26AF4-7132-447E-9B2A-42A50BED4D30}" dt="2022-09-21T13:52:20.918" v="2761" actId="478"/>
          <ac:spMkLst>
            <pc:docMk/>
            <pc:sldMk cId="1619296450" sldId="2383"/>
            <ac:spMk id="9" creationId="{22CC984B-F6A3-C1D7-FF6E-D10E2E5DC037}"/>
          </ac:spMkLst>
        </pc:spChg>
        <pc:spChg chg="add mod">
          <ac:chgData name="Yoel Kortick" userId="167978f5-7f40-4909-85d5-d4149554ad4e" providerId="ADAL" clId="{F2C26AF4-7132-447E-9B2A-42A50BED4D30}" dt="2022-09-21T13:54:34.774" v="2809" actId="1036"/>
          <ac:spMkLst>
            <pc:docMk/>
            <pc:sldMk cId="1619296450" sldId="2383"/>
            <ac:spMk id="10" creationId="{7FEF94D6-6B76-19D2-5544-5E6B192F4DF9}"/>
          </ac:spMkLst>
        </pc:spChg>
        <pc:spChg chg="add mod">
          <ac:chgData name="Yoel Kortick" userId="167978f5-7f40-4909-85d5-d4149554ad4e" providerId="ADAL" clId="{F2C26AF4-7132-447E-9B2A-42A50BED4D30}" dt="2022-09-21T13:55:02.136" v="2818" actId="14100"/>
          <ac:spMkLst>
            <pc:docMk/>
            <pc:sldMk cId="1619296450" sldId="2383"/>
            <ac:spMk id="11" creationId="{64D30468-7A25-2032-DF21-36EDFB1F9DBB}"/>
          </ac:spMkLst>
        </pc:spChg>
        <pc:spChg chg="add mod">
          <ac:chgData name="Yoel Kortick" userId="167978f5-7f40-4909-85d5-d4149554ad4e" providerId="ADAL" clId="{F2C26AF4-7132-447E-9B2A-42A50BED4D30}" dt="2022-09-22T14:56:04.569" v="7670" actId="207"/>
          <ac:spMkLst>
            <pc:docMk/>
            <pc:sldMk cId="1619296450" sldId="2383"/>
            <ac:spMk id="15" creationId="{F80E288F-322D-B7B3-18A7-A6021C1C4273}"/>
          </ac:spMkLst>
        </pc:spChg>
        <pc:picChg chg="add mod ord">
          <ac:chgData name="Yoel Kortick" userId="167978f5-7f40-4909-85d5-d4149554ad4e" providerId="ADAL" clId="{F2C26AF4-7132-447E-9B2A-42A50BED4D30}" dt="2022-09-21T13:52:23.165" v="2762" actId="208"/>
          <ac:picMkLst>
            <pc:docMk/>
            <pc:sldMk cId="1619296450" sldId="2383"/>
            <ac:picMk id="5" creationId="{C32E3C7F-0FD6-FCF8-7F52-51F81054379F}"/>
          </ac:picMkLst>
        </pc:picChg>
        <pc:picChg chg="del">
          <ac:chgData name="Yoel Kortick" userId="167978f5-7f40-4909-85d5-d4149554ad4e" providerId="ADAL" clId="{F2C26AF4-7132-447E-9B2A-42A50BED4D30}" dt="2022-09-21T13:52:12.855" v="2758" actId="478"/>
          <ac:picMkLst>
            <pc:docMk/>
            <pc:sldMk cId="1619296450" sldId="2383"/>
            <ac:picMk id="7" creationId="{E46E6F7F-5D46-835A-8B45-D8046EA5E80C}"/>
          </ac:picMkLst>
        </pc:picChg>
        <pc:cxnChg chg="add mod">
          <ac:chgData name="Yoel Kortick" userId="167978f5-7f40-4909-85d5-d4149554ad4e" providerId="ADAL" clId="{F2C26AF4-7132-447E-9B2A-42A50BED4D30}" dt="2022-09-21T13:55:17.877" v="2830" actId="14100"/>
          <ac:cxnSpMkLst>
            <pc:docMk/>
            <pc:sldMk cId="1619296450" sldId="2383"/>
            <ac:cxnSpMk id="8" creationId="{9BB89352-C015-1686-0EE4-33FD4A62838A}"/>
          </ac:cxnSpMkLst>
        </pc:cxnChg>
        <pc:cxnChg chg="add mod">
          <ac:chgData name="Yoel Kortick" userId="167978f5-7f40-4909-85d5-d4149554ad4e" providerId="ADAL" clId="{F2C26AF4-7132-447E-9B2A-42A50BED4D30}" dt="2022-09-21T13:55:09.983" v="2828" actId="1037"/>
          <ac:cxnSpMkLst>
            <pc:docMk/>
            <pc:sldMk cId="1619296450" sldId="2383"/>
            <ac:cxnSpMk id="12" creationId="{B47D9E7E-B559-01CD-1AB8-642DB53DEE3D}"/>
          </ac:cxnSpMkLst>
        </pc:cxnChg>
      </pc:sldChg>
      <pc:sldChg chg="addSp delSp modSp add mod">
        <pc:chgData name="Yoel Kortick" userId="167978f5-7f40-4909-85d5-d4149554ad4e" providerId="ADAL" clId="{F2C26AF4-7132-447E-9B2A-42A50BED4D30}" dt="2022-09-22T14:56:38.859" v="7713" actId="113"/>
        <pc:sldMkLst>
          <pc:docMk/>
          <pc:sldMk cId="3252307089" sldId="2384"/>
        </pc:sldMkLst>
        <pc:spChg chg="mod">
          <ac:chgData name="Yoel Kortick" userId="167978f5-7f40-4909-85d5-d4149554ad4e" providerId="ADAL" clId="{F2C26AF4-7132-447E-9B2A-42A50BED4D30}" dt="2022-09-22T07:19:59.842" v="3664"/>
          <ac:spMkLst>
            <pc:docMk/>
            <pc:sldMk cId="3252307089" sldId="2384"/>
            <ac:spMk id="3" creationId="{3D5AC908-A09F-432C-A1D6-53161F717DCF}"/>
          </ac:spMkLst>
        </pc:spChg>
        <pc:spChg chg="add mod">
          <ac:chgData name="Yoel Kortick" userId="167978f5-7f40-4909-85d5-d4149554ad4e" providerId="ADAL" clId="{F2C26AF4-7132-447E-9B2A-42A50BED4D30}" dt="2022-09-22T14:56:38.859" v="7713" actId="113"/>
          <ac:spMkLst>
            <pc:docMk/>
            <pc:sldMk cId="3252307089" sldId="2384"/>
            <ac:spMk id="7" creationId="{1B3F22A0-7CE6-EFFE-3315-B6A71F6A0323}"/>
          </ac:spMkLst>
        </pc:spChg>
        <pc:spChg chg="mod">
          <ac:chgData name="Yoel Kortick" userId="167978f5-7f40-4909-85d5-d4149554ad4e" providerId="ADAL" clId="{F2C26AF4-7132-447E-9B2A-42A50BED4D30}" dt="2022-09-22T14:56:32.717" v="7712" actId="20577"/>
          <ac:spMkLst>
            <pc:docMk/>
            <pc:sldMk cId="3252307089" sldId="2384"/>
            <ac:spMk id="8" creationId="{5A671A1C-1E0D-7B87-480E-AFCA28291818}"/>
          </ac:spMkLst>
        </pc:spChg>
        <pc:picChg chg="del">
          <ac:chgData name="Yoel Kortick" userId="167978f5-7f40-4909-85d5-d4149554ad4e" providerId="ADAL" clId="{F2C26AF4-7132-447E-9B2A-42A50BED4D30}" dt="2022-09-21T14:02:30.120" v="3140" actId="478"/>
          <ac:picMkLst>
            <pc:docMk/>
            <pc:sldMk cId="3252307089" sldId="2384"/>
            <ac:picMk id="5" creationId="{D35891CE-4550-C225-4D8E-A576813D326A}"/>
          </ac:picMkLst>
        </pc:picChg>
        <pc:picChg chg="add mod">
          <ac:chgData name="Yoel Kortick" userId="167978f5-7f40-4909-85d5-d4149554ad4e" providerId="ADAL" clId="{F2C26AF4-7132-447E-9B2A-42A50BED4D30}" dt="2022-09-21T14:03:31.215" v="3214" actId="208"/>
          <ac:picMkLst>
            <pc:docMk/>
            <pc:sldMk cId="3252307089" sldId="2384"/>
            <ac:picMk id="6" creationId="{F5102AC0-AA85-7831-E58C-FB9A81CF5646}"/>
          </ac:picMkLst>
        </pc:picChg>
      </pc:sldChg>
      <pc:sldChg chg="addSp delSp modSp add mod">
        <pc:chgData name="Yoel Kortick" userId="167978f5-7f40-4909-85d5-d4149554ad4e" providerId="ADAL" clId="{F2C26AF4-7132-447E-9B2A-42A50BED4D30}" dt="2022-09-22T07:20:15.621" v="3672" actId="20577"/>
        <pc:sldMkLst>
          <pc:docMk/>
          <pc:sldMk cId="2165722773" sldId="2385"/>
        </pc:sldMkLst>
        <pc:spChg chg="mod">
          <ac:chgData name="Yoel Kortick" userId="167978f5-7f40-4909-85d5-d4149554ad4e" providerId="ADAL" clId="{F2C26AF4-7132-447E-9B2A-42A50BED4D30}" dt="2022-09-22T07:20:03.966" v="3665"/>
          <ac:spMkLst>
            <pc:docMk/>
            <pc:sldMk cId="2165722773" sldId="2385"/>
            <ac:spMk id="3" creationId="{3D5AC908-A09F-432C-A1D6-53161F717DCF}"/>
          </ac:spMkLst>
        </pc:spChg>
        <pc:spChg chg="del">
          <ac:chgData name="Yoel Kortick" userId="167978f5-7f40-4909-85d5-d4149554ad4e" providerId="ADAL" clId="{F2C26AF4-7132-447E-9B2A-42A50BED4D30}" dt="2022-09-21T14:07:42.984" v="3382" actId="478"/>
          <ac:spMkLst>
            <pc:docMk/>
            <pc:sldMk cId="2165722773" sldId="2385"/>
            <ac:spMk id="7" creationId="{1B3F22A0-7CE6-EFFE-3315-B6A71F6A0323}"/>
          </ac:spMkLst>
        </pc:spChg>
        <pc:spChg chg="mod">
          <ac:chgData name="Yoel Kortick" userId="167978f5-7f40-4909-85d5-d4149554ad4e" providerId="ADAL" clId="{F2C26AF4-7132-447E-9B2A-42A50BED4D30}" dt="2022-09-22T07:20:15.621" v="3672" actId="20577"/>
          <ac:spMkLst>
            <pc:docMk/>
            <pc:sldMk cId="2165722773" sldId="2385"/>
            <ac:spMk id="8" creationId="{5A671A1C-1E0D-7B87-480E-AFCA28291818}"/>
          </ac:spMkLst>
        </pc:spChg>
        <pc:spChg chg="add">
          <ac:chgData name="Yoel Kortick" userId="167978f5-7f40-4909-85d5-d4149554ad4e" providerId="ADAL" clId="{F2C26AF4-7132-447E-9B2A-42A50BED4D30}" dt="2022-09-21T14:08:07.680" v="3390" actId="11529"/>
          <ac:spMkLst>
            <pc:docMk/>
            <pc:sldMk cId="2165722773" sldId="2385"/>
            <ac:spMk id="9" creationId="{9F43FBCE-FAC1-D11A-E5DC-67B5675EFB94}"/>
          </ac:spMkLst>
        </pc:spChg>
        <pc:picChg chg="add mod">
          <ac:chgData name="Yoel Kortick" userId="167978f5-7f40-4909-85d5-d4149554ad4e" providerId="ADAL" clId="{F2C26AF4-7132-447E-9B2A-42A50BED4D30}" dt="2022-09-21T14:08:01.222" v="3389" actId="208"/>
          <ac:picMkLst>
            <pc:docMk/>
            <pc:sldMk cId="2165722773" sldId="2385"/>
            <ac:picMk id="5" creationId="{6BF94F2E-9671-F892-CB05-6C56268A4EA6}"/>
          </ac:picMkLst>
        </pc:picChg>
        <pc:picChg chg="del">
          <ac:chgData name="Yoel Kortick" userId="167978f5-7f40-4909-85d5-d4149554ad4e" providerId="ADAL" clId="{F2C26AF4-7132-447E-9B2A-42A50BED4D30}" dt="2022-09-21T14:07:39.901" v="3381" actId="478"/>
          <ac:picMkLst>
            <pc:docMk/>
            <pc:sldMk cId="2165722773" sldId="2385"/>
            <ac:picMk id="6" creationId="{F5102AC0-AA85-7831-E58C-FB9A81CF5646}"/>
          </ac:picMkLst>
        </pc:picChg>
      </pc:sldChg>
      <pc:sldChg chg="modSp add mod">
        <pc:chgData name="Yoel Kortick" userId="167978f5-7f40-4909-85d5-d4149554ad4e" providerId="ADAL" clId="{F2C26AF4-7132-447E-9B2A-42A50BED4D30}" dt="2022-09-22T08:15:19.463" v="4550"/>
        <pc:sldMkLst>
          <pc:docMk/>
          <pc:sldMk cId="3049139158" sldId="2386"/>
        </pc:sldMkLst>
        <pc:spChg chg="mod">
          <ac:chgData name="Yoel Kortick" userId="167978f5-7f40-4909-85d5-d4149554ad4e" providerId="ADAL" clId="{F2C26AF4-7132-447E-9B2A-42A50BED4D30}" dt="2022-09-22T08:15:19.463" v="4550"/>
          <ac:spMkLst>
            <pc:docMk/>
            <pc:sldMk cId="3049139158" sldId="2386"/>
            <ac:spMk id="4" creationId="{3EB881EF-8127-4A88-A661-082445FC2E2E}"/>
          </ac:spMkLst>
        </pc:spChg>
      </pc:sldChg>
      <pc:sldChg chg="addSp delSp modSp add mod ord">
        <pc:chgData name="Yoel Kortick" userId="167978f5-7f40-4909-85d5-d4149554ad4e" providerId="ADAL" clId="{F2C26AF4-7132-447E-9B2A-42A50BED4D30}" dt="2022-09-22T08:15:19.463" v="4550"/>
        <pc:sldMkLst>
          <pc:docMk/>
          <pc:sldMk cId="3066242804" sldId="2387"/>
        </pc:sldMkLst>
        <pc:spChg chg="mod">
          <ac:chgData name="Yoel Kortick" userId="167978f5-7f40-4909-85d5-d4149554ad4e" providerId="ADAL" clId="{F2C26AF4-7132-447E-9B2A-42A50BED4D30}" dt="2022-09-22T08:15:19.463" v="4550"/>
          <ac:spMkLst>
            <pc:docMk/>
            <pc:sldMk cId="3066242804" sldId="2387"/>
            <ac:spMk id="3" creationId="{3D5AC908-A09F-432C-A1D6-53161F717DCF}"/>
          </ac:spMkLst>
        </pc:spChg>
        <pc:spChg chg="add del mod">
          <ac:chgData name="Yoel Kortick" userId="167978f5-7f40-4909-85d5-d4149554ad4e" providerId="ADAL" clId="{F2C26AF4-7132-447E-9B2A-42A50BED4D30}" dt="2022-09-22T07:31:52.381" v="3929" actId="478"/>
          <ac:spMkLst>
            <pc:docMk/>
            <pc:sldMk cId="3066242804" sldId="2387"/>
            <ac:spMk id="5" creationId="{E33B616F-5776-9BB6-0310-BEE3775A87CB}"/>
          </ac:spMkLst>
        </pc:spChg>
        <pc:spChg chg="del mod">
          <ac:chgData name="Yoel Kortick" userId="167978f5-7f40-4909-85d5-d4149554ad4e" providerId="ADAL" clId="{F2C26AF4-7132-447E-9B2A-42A50BED4D30}" dt="2022-09-22T07:31:51.645" v="3928" actId="478"/>
          <ac:spMkLst>
            <pc:docMk/>
            <pc:sldMk cId="3066242804" sldId="2387"/>
            <ac:spMk id="8" creationId="{5A671A1C-1E0D-7B87-480E-AFCA28291818}"/>
          </ac:spMkLst>
        </pc:spChg>
        <pc:picChg chg="add mod">
          <ac:chgData name="Yoel Kortick" userId="167978f5-7f40-4909-85d5-d4149554ad4e" providerId="ADAL" clId="{F2C26AF4-7132-447E-9B2A-42A50BED4D30}" dt="2022-09-22T07:32:06.346" v="3940" actId="208"/>
          <ac:picMkLst>
            <pc:docMk/>
            <pc:sldMk cId="3066242804" sldId="2387"/>
            <ac:picMk id="7" creationId="{F87B3778-0FFB-213C-19D7-873776D21A61}"/>
          </ac:picMkLst>
        </pc:picChg>
      </pc:sldChg>
      <pc:sldChg chg="modSp add">
        <pc:chgData name="Yoel Kortick" userId="167978f5-7f40-4909-85d5-d4149554ad4e" providerId="ADAL" clId="{F2C26AF4-7132-447E-9B2A-42A50BED4D30}" dt="2022-09-22T08:15:19.463" v="4550"/>
        <pc:sldMkLst>
          <pc:docMk/>
          <pc:sldMk cId="1687240110" sldId="2388"/>
        </pc:sldMkLst>
        <pc:spChg chg="mod">
          <ac:chgData name="Yoel Kortick" userId="167978f5-7f40-4909-85d5-d4149554ad4e" providerId="ADAL" clId="{F2C26AF4-7132-447E-9B2A-42A50BED4D30}" dt="2022-09-22T08:15:19.463" v="4550"/>
          <ac:spMkLst>
            <pc:docMk/>
            <pc:sldMk cId="1687240110" sldId="2388"/>
            <ac:spMk id="3" creationId="{3D5AC908-A09F-432C-A1D6-53161F717DCF}"/>
          </ac:spMkLst>
        </pc:spChg>
      </pc:sldChg>
      <pc:sldChg chg="modSp add mod">
        <pc:chgData name="Yoel Kortick" userId="167978f5-7f40-4909-85d5-d4149554ad4e" providerId="ADAL" clId="{F2C26AF4-7132-447E-9B2A-42A50BED4D30}" dt="2022-09-22T08:15:39.464" v="4551" actId="20577"/>
        <pc:sldMkLst>
          <pc:docMk/>
          <pc:sldMk cId="398963291" sldId="2389"/>
        </pc:sldMkLst>
        <pc:spChg chg="mod">
          <ac:chgData name="Yoel Kortick" userId="167978f5-7f40-4909-85d5-d4149554ad4e" providerId="ADAL" clId="{F2C26AF4-7132-447E-9B2A-42A50BED4D30}" dt="2022-09-22T08:15:19.463" v="4550"/>
          <ac:spMkLst>
            <pc:docMk/>
            <pc:sldMk cId="398963291" sldId="2389"/>
            <ac:spMk id="3" creationId="{3D5AC908-A09F-432C-A1D6-53161F717DCF}"/>
          </ac:spMkLst>
        </pc:spChg>
        <pc:spChg chg="mod">
          <ac:chgData name="Yoel Kortick" userId="167978f5-7f40-4909-85d5-d4149554ad4e" providerId="ADAL" clId="{F2C26AF4-7132-447E-9B2A-42A50BED4D30}" dt="2022-09-22T08:15:39.464" v="4551" actId="20577"/>
          <ac:spMkLst>
            <pc:docMk/>
            <pc:sldMk cId="398963291" sldId="2389"/>
            <ac:spMk id="8" creationId="{5A671A1C-1E0D-7B87-480E-AFCA28291818}"/>
          </ac:spMkLst>
        </pc:spChg>
      </pc:sldChg>
      <pc:sldChg chg="addSp delSp modSp add mod">
        <pc:chgData name="Yoel Kortick" userId="167978f5-7f40-4909-85d5-d4149554ad4e" providerId="ADAL" clId="{F2C26AF4-7132-447E-9B2A-42A50BED4D30}" dt="2022-09-22T08:15:19.463" v="4550"/>
        <pc:sldMkLst>
          <pc:docMk/>
          <pc:sldMk cId="4130507093" sldId="2390"/>
        </pc:sldMkLst>
        <pc:spChg chg="mod">
          <ac:chgData name="Yoel Kortick" userId="167978f5-7f40-4909-85d5-d4149554ad4e" providerId="ADAL" clId="{F2C26AF4-7132-447E-9B2A-42A50BED4D30}" dt="2022-09-22T08:15:19.463" v="4550"/>
          <ac:spMkLst>
            <pc:docMk/>
            <pc:sldMk cId="4130507093" sldId="2390"/>
            <ac:spMk id="3" creationId="{3D5AC908-A09F-432C-A1D6-53161F717DCF}"/>
          </ac:spMkLst>
        </pc:spChg>
        <pc:spChg chg="add del mod">
          <ac:chgData name="Yoel Kortick" userId="167978f5-7f40-4909-85d5-d4149554ad4e" providerId="ADAL" clId="{F2C26AF4-7132-447E-9B2A-42A50BED4D30}" dt="2022-09-22T07:34:35.709" v="4064" actId="478"/>
          <ac:spMkLst>
            <pc:docMk/>
            <pc:sldMk cId="4130507093" sldId="2390"/>
            <ac:spMk id="5" creationId="{2F4CA4EA-7BB6-F9B0-E049-5936F0F8E297}"/>
          </ac:spMkLst>
        </pc:spChg>
        <pc:spChg chg="del">
          <ac:chgData name="Yoel Kortick" userId="167978f5-7f40-4909-85d5-d4149554ad4e" providerId="ADAL" clId="{F2C26AF4-7132-447E-9B2A-42A50BED4D30}" dt="2022-09-22T07:34:34.258" v="4063" actId="478"/>
          <ac:spMkLst>
            <pc:docMk/>
            <pc:sldMk cId="4130507093" sldId="2390"/>
            <ac:spMk id="8" creationId="{5A671A1C-1E0D-7B87-480E-AFCA28291818}"/>
          </ac:spMkLst>
        </pc:spChg>
        <pc:spChg chg="add mod">
          <ac:chgData name="Yoel Kortick" userId="167978f5-7f40-4909-85d5-d4149554ad4e" providerId="ADAL" clId="{F2C26AF4-7132-447E-9B2A-42A50BED4D30}" dt="2022-09-22T07:34:54.450" v="4081" actId="1036"/>
          <ac:spMkLst>
            <pc:docMk/>
            <pc:sldMk cId="4130507093" sldId="2390"/>
            <ac:spMk id="9" creationId="{C3C1CB3A-9AC6-7FB9-2883-2C3BA51D1BBA}"/>
          </ac:spMkLst>
        </pc:spChg>
        <pc:picChg chg="add mod">
          <ac:chgData name="Yoel Kortick" userId="167978f5-7f40-4909-85d5-d4149554ad4e" providerId="ADAL" clId="{F2C26AF4-7132-447E-9B2A-42A50BED4D30}" dt="2022-09-22T07:34:44.779" v="4079" actId="208"/>
          <ac:picMkLst>
            <pc:docMk/>
            <pc:sldMk cId="4130507093" sldId="2390"/>
            <ac:picMk id="7" creationId="{D0F60D21-DF6D-31E8-9DF7-DA491DA15AFB}"/>
          </ac:picMkLst>
        </pc:picChg>
      </pc:sldChg>
      <pc:sldChg chg="modSp add mod">
        <pc:chgData name="Yoel Kortick" userId="167978f5-7f40-4909-85d5-d4149554ad4e" providerId="ADAL" clId="{F2C26AF4-7132-447E-9B2A-42A50BED4D30}" dt="2022-09-22T08:16:01.678" v="4602" actId="20577"/>
        <pc:sldMkLst>
          <pc:docMk/>
          <pc:sldMk cId="1324463184" sldId="2391"/>
        </pc:sldMkLst>
        <pc:spChg chg="mod">
          <ac:chgData name="Yoel Kortick" userId="167978f5-7f40-4909-85d5-d4149554ad4e" providerId="ADAL" clId="{F2C26AF4-7132-447E-9B2A-42A50BED4D30}" dt="2022-09-22T08:15:19.463" v="4550"/>
          <ac:spMkLst>
            <pc:docMk/>
            <pc:sldMk cId="1324463184" sldId="2391"/>
            <ac:spMk id="3" creationId="{3D5AC908-A09F-432C-A1D6-53161F717DCF}"/>
          </ac:spMkLst>
        </pc:spChg>
        <pc:spChg chg="mod">
          <ac:chgData name="Yoel Kortick" userId="167978f5-7f40-4909-85d5-d4149554ad4e" providerId="ADAL" clId="{F2C26AF4-7132-447E-9B2A-42A50BED4D30}" dt="2022-09-22T08:16:01.678" v="4602" actId="20577"/>
          <ac:spMkLst>
            <pc:docMk/>
            <pc:sldMk cId="1324463184" sldId="2391"/>
            <ac:spMk id="8" creationId="{5A671A1C-1E0D-7B87-480E-AFCA28291818}"/>
          </ac:spMkLst>
        </pc:spChg>
      </pc:sldChg>
      <pc:sldChg chg="addSp delSp modSp add mod">
        <pc:chgData name="Yoel Kortick" userId="167978f5-7f40-4909-85d5-d4149554ad4e" providerId="ADAL" clId="{F2C26AF4-7132-447E-9B2A-42A50BED4D30}" dt="2022-09-22T08:15:19.463" v="4550"/>
        <pc:sldMkLst>
          <pc:docMk/>
          <pc:sldMk cId="3538752688" sldId="2392"/>
        </pc:sldMkLst>
        <pc:spChg chg="mod">
          <ac:chgData name="Yoel Kortick" userId="167978f5-7f40-4909-85d5-d4149554ad4e" providerId="ADAL" clId="{F2C26AF4-7132-447E-9B2A-42A50BED4D30}" dt="2022-09-22T08:15:19.463" v="4550"/>
          <ac:spMkLst>
            <pc:docMk/>
            <pc:sldMk cId="3538752688" sldId="2392"/>
            <ac:spMk id="3" creationId="{3D5AC908-A09F-432C-A1D6-53161F717DCF}"/>
          </ac:spMkLst>
        </pc:spChg>
        <pc:spChg chg="add del mod">
          <ac:chgData name="Yoel Kortick" userId="167978f5-7f40-4909-85d5-d4149554ad4e" providerId="ADAL" clId="{F2C26AF4-7132-447E-9B2A-42A50BED4D30}" dt="2022-09-22T07:37:32.576" v="4129" actId="478"/>
          <ac:spMkLst>
            <pc:docMk/>
            <pc:sldMk cId="3538752688" sldId="2392"/>
            <ac:spMk id="5" creationId="{186E072F-278F-7060-CC7B-05A6FF3120E7}"/>
          </ac:spMkLst>
        </pc:spChg>
        <pc:spChg chg="del">
          <ac:chgData name="Yoel Kortick" userId="167978f5-7f40-4909-85d5-d4149554ad4e" providerId="ADAL" clId="{F2C26AF4-7132-447E-9B2A-42A50BED4D30}" dt="2022-09-22T07:37:31.758" v="4128" actId="478"/>
          <ac:spMkLst>
            <pc:docMk/>
            <pc:sldMk cId="3538752688" sldId="2392"/>
            <ac:spMk id="8" creationId="{5A671A1C-1E0D-7B87-480E-AFCA28291818}"/>
          </ac:spMkLst>
        </pc:spChg>
        <pc:picChg chg="add mod">
          <ac:chgData name="Yoel Kortick" userId="167978f5-7f40-4909-85d5-d4149554ad4e" providerId="ADAL" clId="{F2C26AF4-7132-447E-9B2A-42A50BED4D30}" dt="2022-09-22T07:38:09.163" v="4133" actId="208"/>
          <ac:picMkLst>
            <pc:docMk/>
            <pc:sldMk cId="3538752688" sldId="2392"/>
            <ac:picMk id="7" creationId="{D133C0E4-A351-7A67-3142-4BE2661A78E3}"/>
          </ac:picMkLst>
        </pc:picChg>
      </pc:sldChg>
      <pc:sldChg chg="addSp delSp modSp add mod">
        <pc:chgData name="Yoel Kortick" userId="167978f5-7f40-4909-85d5-d4149554ad4e" providerId="ADAL" clId="{F2C26AF4-7132-447E-9B2A-42A50BED4D30}" dt="2022-09-22T08:23:06.982" v="4837" actId="20577"/>
        <pc:sldMkLst>
          <pc:docMk/>
          <pc:sldMk cId="2519456694" sldId="2393"/>
        </pc:sldMkLst>
        <pc:spChg chg="mod">
          <ac:chgData name="Yoel Kortick" userId="167978f5-7f40-4909-85d5-d4149554ad4e" providerId="ADAL" clId="{F2C26AF4-7132-447E-9B2A-42A50BED4D30}" dt="2022-09-22T08:15:19.463" v="4550"/>
          <ac:spMkLst>
            <pc:docMk/>
            <pc:sldMk cId="2519456694" sldId="2393"/>
            <ac:spMk id="3" creationId="{3D5AC908-A09F-432C-A1D6-53161F717DCF}"/>
          </ac:spMkLst>
        </pc:spChg>
        <pc:spChg chg="add del">
          <ac:chgData name="Yoel Kortick" userId="167978f5-7f40-4909-85d5-d4149554ad4e" providerId="ADAL" clId="{F2C26AF4-7132-447E-9B2A-42A50BED4D30}" dt="2022-09-22T08:18:04.953" v="4645" actId="478"/>
          <ac:spMkLst>
            <pc:docMk/>
            <pc:sldMk cId="2519456694" sldId="2393"/>
            <ac:spMk id="6" creationId="{A059EFA0-2649-47A0-3319-7D91F09581BB}"/>
          </ac:spMkLst>
        </pc:spChg>
        <pc:spChg chg="mod">
          <ac:chgData name="Yoel Kortick" userId="167978f5-7f40-4909-85d5-d4149554ad4e" providerId="ADAL" clId="{F2C26AF4-7132-447E-9B2A-42A50BED4D30}" dt="2022-09-22T08:18:15.886" v="4648" actId="255"/>
          <ac:spMkLst>
            <pc:docMk/>
            <pc:sldMk cId="2519456694" sldId="2393"/>
            <ac:spMk id="8" creationId="{5A671A1C-1E0D-7B87-480E-AFCA28291818}"/>
          </ac:spMkLst>
        </pc:spChg>
        <pc:spChg chg="add del mod">
          <ac:chgData name="Yoel Kortick" userId="167978f5-7f40-4909-85d5-d4149554ad4e" providerId="ADAL" clId="{F2C26AF4-7132-447E-9B2A-42A50BED4D30}" dt="2022-09-22T08:18:04.953" v="4645" actId="478"/>
          <ac:spMkLst>
            <pc:docMk/>
            <pc:sldMk cId="2519456694" sldId="2393"/>
            <ac:spMk id="10" creationId="{2EE9B7FB-DF58-677E-4DB2-4A0346ADA1C8}"/>
          </ac:spMkLst>
        </pc:spChg>
        <pc:spChg chg="add del mod">
          <ac:chgData name="Yoel Kortick" userId="167978f5-7f40-4909-85d5-d4149554ad4e" providerId="ADAL" clId="{F2C26AF4-7132-447E-9B2A-42A50BED4D30}" dt="2022-09-22T08:18:04.953" v="4645" actId="478"/>
          <ac:spMkLst>
            <pc:docMk/>
            <pc:sldMk cId="2519456694" sldId="2393"/>
            <ac:spMk id="11" creationId="{B5575E2D-2B99-FE7C-FD95-D291BA2E2823}"/>
          </ac:spMkLst>
        </pc:spChg>
        <pc:spChg chg="add mod">
          <ac:chgData name="Yoel Kortick" userId="167978f5-7f40-4909-85d5-d4149554ad4e" providerId="ADAL" clId="{F2C26AF4-7132-447E-9B2A-42A50BED4D30}" dt="2022-09-22T08:23:06.982" v="4837" actId="20577"/>
          <ac:spMkLst>
            <pc:docMk/>
            <pc:sldMk cId="2519456694" sldId="2393"/>
            <ac:spMk id="14" creationId="{07ED3B13-A17C-1B1C-E316-50E8BDD2CE84}"/>
          </ac:spMkLst>
        </pc:spChg>
        <pc:picChg chg="add del mod">
          <ac:chgData name="Yoel Kortick" userId="167978f5-7f40-4909-85d5-d4149554ad4e" providerId="ADAL" clId="{F2C26AF4-7132-447E-9B2A-42A50BED4D30}" dt="2022-09-22T07:42:17.959" v="4531" actId="478"/>
          <ac:picMkLst>
            <pc:docMk/>
            <pc:sldMk cId="2519456694" sldId="2393"/>
            <ac:picMk id="5" creationId="{D50BA19F-DEAF-1C08-A25C-BB19588B6596}"/>
          </ac:picMkLst>
        </pc:picChg>
        <pc:picChg chg="add del mod">
          <ac:chgData name="Yoel Kortick" userId="167978f5-7f40-4909-85d5-d4149554ad4e" providerId="ADAL" clId="{F2C26AF4-7132-447E-9B2A-42A50BED4D30}" dt="2022-09-22T08:16:30.915" v="4640" actId="478"/>
          <ac:picMkLst>
            <pc:docMk/>
            <pc:sldMk cId="2519456694" sldId="2393"/>
            <ac:picMk id="9" creationId="{676F150C-1605-21E9-FAE3-CD3D714DD7C8}"/>
          </ac:picMkLst>
        </pc:picChg>
        <pc:picChg chg="add del mod">
          <ac:chgData name="Yoel Kortick" userId="167978f5-7f40-4909-85d5-d4149554ad4e" providerId="ADAL" clId="{F2C26AF4-7132-447E-9B2A-42A50BED4D30}" dt="2022-09-22T08:22:34.359" v="4811" actId="478"/>
          <ac:picMkLst>
            <pc:docMk/>
            <pc:sldMk cId="2519456694" sldId="2393"/>
            <ac:picMk id="13" creationId="{ACE01314-1998-D4E4-1D92-1575A4AB1CA6}"/>
          </ac:picMkLst>
        </pc:picChg>
        <pc:picChg chg="add mod ord">
          <ac:chgData name="Yoel Kortick" userId="167978f5-7f40-4909-85d5-d4149554ad4e" providerId="ADAL" clId="{F2C26AF4-7132-447E-9B2A-42A50BED4D30}" dt="2022-09-22T08:22:49.872" v="4818" actId="167"/>
          <ac:picMkLst>
            <pc:docMk/>
            <pc:sldMk cId="2519456694" sldId="2393"/>
            <ac:picMk id="19" creationId="{A117E6BB-BCFB-7864-9E16-5323140E9457}"/>
          </ac:picMkLst>
        </pc:picChg>
        <pc:cxnChg chg="add mod">
          <ac:chgData name="Yoel Kortick" userId="167978f5-7f40-4909-85d5-d4149554ad4e" providerId="ADAL" clId="{F2C26AF4-7132-447E-9B2A-42A50BED4D30}" dt="2022-09-22T08:22:52.764" v="4820" actId="14100"/>
          <ac:cxnSpMkLst>
            <pc:docMk/>
            <pc:sldMk cId="2519456694" sldId="2393"/>
            <ac:cxnSpMk id="16" creationId="{60632A9B-0C03-87B6-813C-4B36B41917D5}"/>
          </ac:cxnSpMkLst>
        </pc:cxnChg>
      </pc:sldChg>
      <pc:sldChg chg="addSp delSp modSp add mod">
        <pc:chgData name="Yoel Kortick" userId="167978f5-7f40-4909-85d5-d4149554ad4e" providerId="ADAL" clId="{F2C26AF4-7132-447E-9B2A-42A50BED4D30}" dt="2022-09-22T14:57:46.942" v="7724" actId="14100"/>
        <pc:sldMkLst>
          <pc:docMk/>
          <pc:sldMk cId="443042907" sldId="2394"/>
        </pc:sldMkLst>
        <pc:spChg chg="add mod">
          <ac:chgData name="Yoel Kortick" userId="167978f5-7f40-4909-85d5-d4149554ad4e" providerId="ADAL" clId="{F2C26AF4-7132-447E-9B2A-42A50BED4D30}" dt="2022-09-22T14:57:46.942" v="7724" actId="14100"/>
          <ac:spMkLst>
            <pc:docMk/>
            <pc:sldMk cId="443042907" sldId="2394"/>
            <ac:spMk id="6" creationId="{F3CB0392-8030-B677-566E-C0FC7E0AA8DE}"/>
          </ac:spMkLst>
        </pc:spChg>
        <pc:spChg chg="mod">
          <ac:chgData name="Yoel Kortick" userId="167978f5-7f40-4909-85d5-d4149554ad4e" providerId="ADAL" clId="{F2C26AF4-7132-447E-9B2A-42A50BED4D30}" dt="2022-09-22T08:22:12.969" v="4810" actId="20577"/>
          <ac:spMkLst>
            <pc:docMk/>
            <pc:sldMk cId="443042907" sldId="2394"/>
            <ac:spMk id="8" creationId="{5A671A1C-1E0D-7B87-480E-AFCA28291818}"/>
          </ac:spMkLst>
        </pc:spChg>
        <pc:spChg chg="add mod">
          <ac:chgData name="Yoel Kortick" userId="167978f5-7f40-4909-85d5-d4149554ad4e" providerId="ADAL" clId="{F2C26AF4-7132-447E-9B2A-42A50BED4D30}" dt="2022-09-22T14:57:41.768" v="7723" actId="1036"/>
          <ac:spMkLst>
            <pc:docMk/>
            <pc:sldMk cId="443042907" sldId="2394"/>
            <ac:spMk id="10" creationId="{7638C27B-E2D7-00DD-DCD6-A67CB9C32959}"/>
          </ac:spMkLst>
        </pc:spChg>
        <pc:spChg chg="del">
          <ac:chgData name="Yoel Kortick" userId="167978f5-7f40-4909-85d5-d4149554ad4e" providerId="ADAL" clId="{F2C26AF4-7132-447E-9B2A-42A50BED4D30}" dt="2022-09-22T08:19:51.598" v="4761" actId="478"/>
          <ac:spMkLst>
            <pc:docMk/>
            <pc:sldMk cId="443042907" sldId="2394"/>
            <ac:spMk id="14" creationId="{07ED3B13-A17C-1B1C-E316-50E8BDD2CE84}"/>
          </ac:spMkLst>
        </pc:spChg>
        <pc:picChg chg="add del mod">
          <ac:chgData name="Yoel Kortick" userId="167978f5-7f40-4909-85d5-d4149554ad4e" providerId="ADAL" clId="{F2C26AF4-7132-447E-9B2A-42A50BED4D30}" dt="2022-09-22T08:21:50.289" v="4796" actId="478"/>
          <ac:picMkLst>
            <pc:docMk/>
            <pc:sldMk cId="443042907" sldId="2394"/>
            <ac:picMk id="5" creationId="{8DCDE58A-F8C3-4618-7980-B2F1F0C8EF4B}"/>
          </ac:picMkLst>
        </pc:picChg>
        <pc:picChg chg="add mod ord">
          <ac:chgData name="Yoel Kortick" userId="167978f5-7f40-4909-85d5-d4149554ad4e" providerId="ADAL" clId="{F2C26AF4-7132-447E-9B2A-42A50BED4D30}" dt="2022-09-22T14:57:31.877" v="7717" actId="1076"/>
          <ac:picMkLst>
            <pc:docMk/>
            <pc:sldMk cId="443042907" sldId="2394"/>
            <ac:picMk id="9" creationId="{5BBAD49E-56B2-998B-2358-192CBC78080F}"/>
          </ac:picMkLst>
        </pc:picChg>
        <pc:picChg chg="del">
          <ac:chgData name="Yoel Kortick" userId="167978f5-7f40-4909-85d5-d4149554ad4e" providerId="ADAL" clId="{F2C26AF4-7132-447E-9B2A-42A50BED4D30}" dt="2022-09-22T08:19:54.003" v="4763" actId="478"/>
          <ac:picMkLst>
            <pc:docMk/>
            <pc:sldMk cId="443042907" sldId="2394"/>
            <ac:picMk id="13" creationId="{ACE01314-1998-D4E4-1D92-1575A4AB1CA6}"/>
          </ac:picMkLst>
        </pc:picChg>
        <pc:cxnChg chg="del mod">
          <ac:chgData name="Yoel Kortick" userId="167978f5-7f40-4909-85d5-d4149554ad4e" providerId="ADAL" clId="{F2C26AF4-7132-447E-9B2A-42A50BED4D30}" dt="2022-09-22T08:19:52.585" v="4762" actId="478"/>
          <ac:cxnSpMkLst>
            <pc:docMk/>
            <pc:sldMk cId="443042907" sldId="2394"/>
            <ac:cxnSpMk id="16" creationId="{60632A9B-0C03-87B6-813C-4B36B41917D5}"/>
          </ac:cxnSpMkLst>
        </pc:cxnChg>
      </pc:sldChg>
      <pc:sldChg chg="addSp delSp modSp add mod">
        <pc:chgData name="Yoel Kortick" userId="167978f5-7f40-4909-85d5-d4149554ad4e" providerId="ADAL" clId="{F2C26AF4-7132-447E-9B2A-42A50BED4D30}" dt="2022-09-22T08:24:42.929" v="4889" actId="22"/>
        <pc:sldMkLst>
          <pc:docMk/>
          <pc:sldMk cId="727770512" sldId="2395"/>
        </pc:sldMkLst>
        <pc:spChg chg="del">
          <ac:chgData name="Yoel Kortick" userId="167978f5-7f40-4909-85d5-d4149554ad4e" providerId="ADAL" clId="{F2C26AF4-7132-447E-9B2A-42A50BED4D30}" dt="2022-09-22T08:24:27.073" v="4840" actId="478"/>
          <ac:spMkLst>
            <pc:docMk/>
            <pc:sldMk cId="727770512" sldId="2395"/>
            <ac:spMk id="6" creationId="{F3CB0392-8030-B677-566E-C0FC7E0AA8DE}"/>
          </ac:spMkLst>
        </pc:spChg>
        <pc:spChg chg="mod">
          <ac:chgData name="Yoel Kortick" userId="167978f5-7f40-4909-85d5-d4149554ad4e" providerId="ADAL" clId="{F2C26AF4-7132-447E-9B2A-42A50BED4D30}" dt="2022-09-22T08:24:41.419" v="4888" actId="14100"/>
          <ac:spMkLst>
            <pc:docMk/>
            <pc:sldMk cId="727770512" sldId="2395"/>
            <ac:spMk id="8" creationId="{5A671A1C-1E0D-7B87-480E-AFCA28291818}"/>
          </ac:spMkLst>
        </pc:spChg>
        <pc:picChg chg="add">
          <ac:chgData name="Yoel Kortick" userId="167978f5-7f40-4909-85d5-d4149554ad4e" providerId="ADAL" clId="{F2C26AF4-7132-447E-9B2A-42A50BED4D30}" dt="2022-09-22T08:24:42.929" v="4889" actId="22"/>
          <ac:picMkLst>
            <pc:docMk/>
            <pc:sldMk cId="727770512" sldId="2395"/>
            <ac:picMk id="5" creationId="{523A56E8-B5DF-25E7-A534-4D8AB7611CAB}"/>
          </ac:picMkLst>
        </pc:picChg>
        <pc:picChg chg="del">
          <ac:chgData name="Yoel Kortick" userId="167978f5-7f40-4909-85d5-d4149554ad4e" providerId="ADAL" clId="{F2C26AF4-7132-447E-9B2A-42A50BED4D30}" dt="2022-09-22T08:24:25.992" v="4839" actId="478"/>
          <ac:picMkLst>
            <pc:docMk/>
            <pc:sldMk cId="727770512" sldId="2395"/>
            <ac:picMk id="9" creationId="{5BBAD49E-56B2-998B-2358-192CBC78080F}"/>
          </ac:picMkLst>
        </pc:picChg>
      </pc:sldChg>
      <pc:sldChg chg="addSp delSp modSp add mod">
        <pc:chgData name="Yoel Kortick" userId="167978f5-7f40-4909-85d5-d4149554ad4e" providerId="ADAL" clId="{F2C26AF4-7132-447E-9B2A-42A50BED4D30}" dt="2022-09-22T08:25:51.726" v="4928" actId="11529"/>
        <pc:sldMkLst>
          <pc:docMk/>
          <pc:sldMk cId="604254793" sldId="2396"/>
        </pc:sldMkLst>
        <pc:spChg chg="add">
          <ac:chgData name="Yoel Kortick" userId="167978f5-7f40-4909-85d5-d4149554ad4e" providerId="ADAL" clId="{F2C26AF4-7132-447E-9B2A-42A50BED4D30}" dt="2022-09-22T08:25:51.726" v="4928" actId="11529"/>
          <ac:spMkLst>
            <pc:docMk/>
            <pc:sldMk cId="604254793" sldId="2396"/>
            <ac:spMk id="7" creationId="{B86FEF6D-CEC4-EFB9-97A0-093946278775}"/>
          </ac:spMkLst>
        </pc:spChg>
        <pc:spChg chg="mod">
          <ac:chgData name="Yoel Kortick" userId="167978f5-7f40-4909-85d5-d4149554ad4e" providerId="ADAL" clId="{F2C26AF4-7132-447E-9B2A-42A50BED4D30}" dt="2022-09-22T08:25:37.082" v="4923" actId="20577"/>
          <ac:spMkLst>
            <pc:docMk/>
            <pc:sldMk cId="604254793" sldId="2396"/>
            <ac:spMk id="8" creationId="{5A671A1C-1E0D-7B87-480E-AFCA28291818}"/>
          </ac:spMkLst>
        </pc:spChg>
        <pc:picChg chg="del">
          <ac:chgData name="Yoel Kortick" userId="167978f5-7f40-4909-85d5-d4149554ad4e" providerId="ADAL" clId="{F2C26AF4-7132-447E-9B2A-42A50BED4D30}" dt="2022-09-22T08:25:39.987" v="4924" actId="478"/>
          <ac:picMkLst>
            <pc:docMk/>
            <pc:sldMk cId="604254793" sldId="2396"/>
            <ac:picMk id="5" creationId="{523A56E8-B5DF-25E7-A534-4D8AB7611CAB}"/>
          </ac:picMkLst>
        </pc:picChg>
        <pc:picChg chg="add mod">
          <ac:chgData name="Yoel Kortick" userId="167978f5-7f40-4909-85d5-d4149554ad4e" providerId="ADAL" clId="{F2C26AF4-7132-447E-9B2A-42A50BED4D30}" dt="2022-09-22T08:25:45.866" v="4927" actId="208"/>
          <ac:picMkLst>
            <pc:docMk/>
            <pc:sldMk cId="604254793" sldId="2396"/>
            <ac:picMk id="6" creationId="{308D5D74-C680-1700-D016-C46518DBEEDB}"/>
          </ac:picMkLst>
        </pc:picChg>
      </pc:sldChg>
      <pc:sldChg chg="addSp delSp modSp add mod">
        <pc:chgData name="Yoel Kortick" userId="167978f5-7f40-4909-85d5-d4149554ad4e" providerId="ADAL" clId="{F2C26AF4-7132-447E-9B2A-42A50BED4D30}" dt="2022-09-22T08:26:30.059" v="4960" actId="208"/>
        <pc:sldMkLst>
          <pc:docMk/>
          <pc:sldMk cId="539577624" sldId="2397"/>
        </pc:sldMkLst>
        <pc:spChg chg="del">
          <ac:chgData name="Yoel Kortick" userId="167978f5-7f40-4909-85d5-d4149554ad4e" providerId="ADAL" clId="{F2C26AF4-7132-447E-9B2A-42A50BED4D30}" dt="2022-09-22T08:26:06.127" v="4956" actId="478"/>
          <ac:spMkLst>
            <pc:docMk/>
            <pc:sldMk cId="539577624" sldId="2397"/>
            <ac:spMk id="7" creationId="{B86FEF6D-CEC4-EFB9-97A0-093946278775}"/>
          </ac:spMkLst>
        </pc:spChg>
        <pc:spChg chg="mod">
          <ac:chgData name="Yoel Kortick" userId="167978f5-7f40-4909-85d5-d4149554ad4e" providerId="ADAL" clId="{F2C26AF4-7132-447E-9B2A-42A50BED4D30}" dt="2022-09-22T08:26:01.015" v="4954" actId="20577"/>
          <ac:spMkLst>
            <pc:docMk/>
            <pc:sldMk cId="539577624" sldId="2397"/>
            <ac:spMk id="8" creationId="{5A671A1C-1E0D-7B87-480E-AFCA28291818}"/>
          </ac:spMkLst>
        </pc:spChg>
        <pc:picChg chg="add mod">
          <ac:chgData name="Yoel Kortick" userId="167978f5-7f40-4909-85d5-d4149554ad4e" providerId="ADAL" clId="{F2C26AF4-7132-447E-9B2A-42A50BED4D30}" dt="2022-09-22T08:26:30.059" v="4960" actId="208"/>
          <ac:picMkLst>
            <pc:docMk/>
            <pc:sldMk cId="539577624" sldId="2397"/>
            <ac:picMk id="5" creationId="{85230EAA-BA11-841E-0829-F550702D61B0}"/>
          </ac:picMkLst>
        </pc:picChg>
        <pc:picChg chg="del">
          <ac:chgData name="Yoel Kortick" userId="167978f5-7f40-4909-85d5-d4149554ad4e" providerId="ADAL" clId="{F2C26AF4-7132-447E-9B2A-42A50BED4D30}" dt="2022-09-22T08:26:03.689" v="4955" actId="478"/>
          <ac:picMkLst>
            <pc:docMk/>
            <pc:sldMk cId="539577624" sldId="2397"/>
            <ac:picMk id="6" creationId="{308D5D74-C680-1700-D016-C46518DBEEDB}"/>
          </ac:picMkLst>
        </pc:picChg>
      </pc:sldChg>
      <pc:sldChg chg="modSp add mod">
        <pc:chgData name="Yoel Kortick" userId="167978f5-7f40-4909-85d5-d4149554ad4e" providerId="ADAL" clId="{F2C26AF4-7132-447E-9B2A-42A50BED4D30}" dt="2022-09-22T09:10:19.595" v="4983" actId="20577"/>
        <pc:sldMkLst>
          <pc:docMk/>
          <pc:sldMk cId="3672355307" sldId="2398"/>
        </pc:sldMkLst>
        <pc:spChg chg="mod">
          <ac:chgData name="Yoel Kortick" userId="167978f5-7f40-4909-85d5-d4149554ad4e" providerId="ADAL" clId="{F2C26AF4-7132-447E-9B2A-42A50BED4D30}" dt="2022-09-22T09:10:19.595" v="4983" actId="20577"/>
          <ac:spMkLst>
            <pc:docMk/>
            <pc:sldMk cId="3672355307" sldId="2398"/>
            <ac:spMk id="4" creationId="{3EB881EF-8127-4A88-A661-082445FC2E2E}"/>
          </ac:spMkLst>
        </pc:spChg>
      </pc:sldChg>
      <pc:sldChg chg="modSp add mod">
        <pc:chgData name="Yoel Kortick" userId="167978f5-7f40-4909-85d5-d4149554ad4e" providerId="ADAL" clId="{F2C26AF4-7132-447E-9B2A-42A50BED4D30}" dt="2022-09-22T12:03:22.313" v="5050" actId="20577"/>
        <pc:sldMkLst>
          <pc:docMk/>
          <pc:sldMk cId="798980829" sldId="2399"/>
        </pc:sldMkLst>
        <pc:spChg chg="mod">
          <ac:chgData name="Yoel Kortick" userId="167978f5-7f40-4909-85d5-d4149554ad4e" providerId="ADAL" clId="{F2C26AF4-7132-447E-9B2A-42A50BED4D30}" dt="2022-09-22T09:10:28.348" v="4984"/>
          <ac:spMkLst>
            <pc:docMk/>
            <pc:sldMk cId="798980829" sldId="2399"/>
            <ac:spMk id="3" creationId="{3D5AC908-A09F-432C-A1D6-53161F717DCF}"/>
          </ac:spMkLst>
        </pc:spChg>
        <pc:spChg chg="mod">
          <ac:chgData name="Yoel Kortick" userId="167978f5-7f40-4909-85d5-d4149554ad4e" providerId="ADAL" clId="{F2C26AF4-7132-447E-9B2A-42A50BED4D30}" dt="2022-09-22T12:03:22.313" v="5050" actId="20577"/>
          <ac:spMkLst>
            <pc:docMk/>
            <pc:sldMk cId="798980829" sldId="2399"/>
            <ac:spMk id="8" creationId="{5A671A1C-1E0D-7B87-480E-AFCA28291818}"/>
          </ac:spMkLst>
        </pc:spChg>
      </pc:sldChg>
      <pc:sldChg chg="modSp add mod">
        <pc:chgData name="Yoel Kortick" userId="167978f5-7f40-4909-85d5-d4149554ad4e" providerId="ADAL" clId="{F2C26AF4-7132-447E-9B2A-42A50BED4D30}" dt="2022-09-22T12:27:46.002" v="5318" actId="20577"/>
        <pc:sldMkLst>
          <pc:docMk/>
          <pc:sldMk cId="1972380903" sldId="2400"/>
        </pc:sldMkLst>
        <pc:spChg chg="mod">
          <ac:chgData name="Yoel Kortick" userId="167978f5-7f40-4909-85d5-d4149554ad4e" providerId="ADAL" clId="{F2C26AF4-7132-447E-9B2A-42A50BED4D30}" dt="2022-09-22T12:27:46.002" v="5318" actId="20577"/>
          <ac:spMkLst>
            <pc:docMk/>
            <pc:sldMk cId="1972380903" sldId="2400"/>
            <ac:spMk id="8" creationId="{5A671A1C-1E0D-7B87-480E-AFCA28291818}"/>
          </ac:spMkLst>
        </pc:spChg>
      </pc:sldChg>
      <pc:sldChg chg="addSp delSp modSp add mod">
        <pc:chgData name="Yoel Kortick" userId="167978f5-7f40-4909-85d5-d4149554ad4e" providerId="ADAL" clId="{F2C26AF4-7132-447E-9B2A-42A50BED4D30}" dt="2022-09-22T12:27:59.843" v="5324" actId="208"/>
        <pc:sldMkLst>
          <pc:docMk/>
          <pc:sldMk cId="1941362513" sldId="2401"/>
        </pc:sldMkLst>
        <pc:spChg chg="add del mod">
          <ac:chgData name="Yoel Kortick" userId="167978f5-7f40-4909-85d5-d4149554ad4e" providerId="ADAL" clId="{F2C26AF4-7132-447E-9B2A-42A50BED4D30}" dt="2022-09-22T12:27:55.752" v="5322" actId="478"/>
          <ac:spMkLst>
            <pc:docMk/>
            <pc:sldMk cId="1941362513" sldId="2401"/>
            <ac:spMk id="5" creationId="{F58FEA02-FCEC-FAC8-2BEF-13D2797CF2DD}"/>
          </ac:spMkLst>
        </pc:spChg>
        <pc:spChg chg="del">
          <ac:chgData name="Yoel Kortick" userId="167978f5-7f40-4909-85d5-d4149554ad4e" providerId="ADAL" clId="{F2C26AF4-7132-447E-9B2A-42A50BED4D30}" dt="2022-09-22T12:27:54.452" v="5321" actId="478"/>
          <ac:spMkLst>
            <pc:docMk/>
            <pc:sldMk cId="1941362513" sldId="2401"/>
            <ac:spMk id="8" creationId="{5A671A1C-1E0D-7B87-480E-AFCA28291818}"/>
          </ac:spMkLst>
        </pc:spChg>
        <pc:picChg chg="add mod">
          <ac:chgData name="Yoel Kortick" userId="167978f5-7f40-4909-85d5-d4149554ad4e" providerId="ADAL" clId="{F2C26AF4-7132-447E-9B2A-42A50BED4D30}" dt="2022-09-22T12:27:59.843" v="5324" actId="208"/>
          <ac:picMkLst>
            <pc:docMk/>
            <pc:sldMk cId="1941362513" sldId="2401"/>
            <ac:picMk id="7" creationId="{3A86C923-0C02-83BA-6020-584D4F5D251D}"/>
          </ac:picMkLst>
        </pc:picChg>
      </pc:sldChg>
      <pc:sldChg chg="modSp add mod">
        <pc:chgData name="Yoel Kortick" userId="167978f5-7f40-4909-85d5-d4149554ad4e" providerId="ADAL" clId="{F2C26AF4-7132-447E-9B2A-42A50BED4D30}" dt="2022-09-22T14:58:27.353" v="7728" actId="20577"/>
        <pc:sldMkLst>
          <pc:docMk/>
          <pc:sldMk cId="3801088163" sldId="2402"/>
        </pc:sldMkLst>
        <pc:spChg chg="mod">
          <ac:chgData name="Yoel Kortick" userId="167978f5-7f40-4909-85d5-d4149554ad4e" providerId="ADAL" clId="{F2C26AF4-7132-447E-9B2A-42A50BED4D30}" dt="2022-09-22T14:58:27.353" v="7728" actId="20577"/>
          <ac:spMkLst>
            <pc:docMk/>
            <pc:sldMk cId="3801088163" sldId="2402"/>
            <ac:spMk id="8" creationId="{5A671A1C-1E0D-7B87-480E-AFCA28291818}"/>
          </ac:spMkLst>
        </pc:spChg>
      </pc:sldChg>
      <pc:sldChg chg="addSp delSp modSp add mod">
        <pc:chgData name="Yoel Kortick" userId="167978f5-7f40-4909-85d5-d4149554ad4e" providerId="ADAL" clId="{F2C26AF4-7132-447E-9B2A-42A50BED4D30}" dt="2022-09-22T12:36:13.995" v="5607" actId="11529"/>
        <pc:sldMkLst>
          <pc:docMk/>
          <pc:sldMk cId="1276407788" sldId="2403"/>
        </pc:sldMkLst>
        <pc:spChg chg="add del mod">
          <ac:chgData name="Yoel Kortick" userId="167978f5-7f40-4909-85d5-d4149554ad4e" providerId="ADAL" clId="{F2C26AF4-7132-447E-9B2A-42A50BED4D30}" dt="2022-09-22T12:35:45.208" v="5602" actId="478"/>
          <ac:spMkLst>
            <pc:docMk/>
            <pc:sldMk cId="1276407788" sldId="2403"/>
            <ac:spMk id="5" creationId="{7639FD74-5CF1-9123-B146-1730379176F0}"/>
          </ac:spMkLst>
        </pc:spChg>
        <pc:spChg chg="del">
          <ac:chgData name="Yoel Kortick" userId="167978f5-7f40-4909-85d5-d4149554ad4e" providerId="ADAL" clId="{F2C26AF4-7132-447E-9B2A-42A50BED4D30}" dt="2022-09-22T12:35:44.371" v="5601" actId="478"/>
          <ac:spMkLst>
            <pc:docMk/>
            <pc:sldMk cId="1276407788" sldId="2403"/>
            <ac:spMk id="8" creationId="{5A671A1C-1E0D-7B87-480E-AFCA28291818}"/>
          </ac:spMkLst>
        </pc:spChg>
        <pc:spChg chg="add">
          <ac:chgData name="Yoel Kortick" userId="167978f5-7f40-4909-85d5-d4149554ad4e" providerId="ADAL" clId="{F2C26AF4-7132-447E-9B2A-42A50BED4D30}" dt="2022-09-22T12:36:13.995" v="5607" actId="11529"/>
          <ac:spMkLst>
            <pc:docMk/>
            <pc:sldMk cId="1276407788" sldId="2403"/>
            <ac:spMk id="9" creationId="{4111E72E-97BA-BDC6-7695-DBAE64367F3F}"/>
          </ac:spMkLst>
        </pc:spChg>
        <pc:picChg chg="add mod">
          <ac:chgData name="Yoel Kortick" userId="167978f5-7f40-4909-85d5-d4149554ad4e" providerId="ADAL" clId="{F2C26AF4-7132-447E-9B2A-42A50BED4D30}" dt="2022-09-22T12:35:51.868" v="5606" actId="208"/>
          <ac:picMkLst>
            <pc:docMk/>
            <pc:sldMk cId="1276407788" sldId="2403"/>
            <ac:picMk id="7" creationId="{076DF698-5ACC-055D-F08A-51E69C70C1F3}"/>
          </ac:picMkLst>
        </pc:picChg>
      </pc:sldChg>
      <pc:sldChg chg="add del ord">
        <pc:chgData name="Yoel Kortick" userId="167978f5-7f40-4909-85d5-d4149554ad4e" providerId="ADAL" clId="{F2C26AF4-7132-447E-9B2A-42A50BED4D30}" dt="2022-09-22T14:58:34.474" v="7729" actId="47"/>
        <pc:sldMkLst>
          <pc:docMk/>
          <pc:sldMk cId="837631252" sldId="2404"/>
        </pc:sldMkLst>
      </pc:sldChg>
      <pc:sldChg chg="addSp delSp modSp add mod">
        <pc:chgData name="Yoel Kortick" userId="167978f5-7f40-4909-85d5-d4149554ad4e" providerId="ADAL" clId="{F2C26AF4-7132-447E-9B2A-42A50BED4D30}" dt="2022-09-22T14:59:01.421" v="7742" actId="20577"/>
        <pc:sldMkLst>
          <pc:docMk/>
          <pc:sldMk cId="1885437107" sldId="2405"/>
        </pc:sldMkLst>
        <pc:spChg chg="add mod">
          <ac:chgData name="Yoel Kortick" userId="167978f5-7f40-4909-85d5-d4149554ad4e" providerId="ADAL" clId="{F2C26AF4-7132-447E-9B2A-42A50BED4D30}" dt="2022-09-22T12:42:13.286" v="5942" actId="20577"/>
          <ac:spMkLst>
            <pc:docMk/>
            <pc:sldMk cId="1885437107" sldId="2405"/>
            <ac:spMk id="6" creationId="{2693897D-AE3A-49A5-4A8B-FF210BD92B35}"/>
          </ac:spMkLst>
        </pc:spChg>
        <pc:spChg chg="del mod">
          <ac:chgData name="Yoel Kortick" userId="167978f5-7f40-4909-85d5-d4149554ad4e" providerId="ADAL" clId="{F2C26AF4-7132-447E-9B2A-42A50BED4D30}" dt="2022-09-22T12:40:15.671" v="5724" actId="478"/>
          <ac:spMkLst>
            <pc:docMk/>
            <pc:sldMk cId="1885437107" sldId="2405"/>
            <ac:spMk id="9" creationId="{4111E72E-97BA-BDC6-7695-DBAE64367F3F}"/>
          </ac:spMkLst>
        </pc:spChg>
        <pc:spChg chg="add mod">
          <ac:chgData name="Yoel Kortick" userId="167978f5-7f40-4909-85d5-d4149554ad4e" providerId="ADAL" clId="{F2C26AF4-7132-447E-9B2A-42A50BED4D30}" dt="2022-09-22T12:41:52.163" v="5941" actId="1076"/>
          <ac:spMkLst>
            <pc:docMk/>
            <pc:sldMk cId="1885437107" sldId="2405"/>
            <ac:spMk id="14" creationId="{E59AEB64-166F-B261-0D4A-8F50FB7B424F}"/>
          </ac:spMkLst>
        </pc:spChg>
        <pc:spChg chg="add mod">
          <ac:chgData name="Yoel Kortick" userId="167978f5-7f40-4909-85d5-d4149554ad4e" providerId="ADAL" clId="{F2C26AF4-7132-447E-9B2A-42A50BED4D30}" dt="2022-09-22T14:59:01.421" v="7742" actId="20577"/>
          <ac:spMkLst>
            <pc:docMk/>
            <pc:sldMk cId="1885437107" sldId="2405"/>
            <ac:spMk id="17" creationId="{7831968B-6F34-6C36-D3C9-0AEF816020C7}"/>
          </ac:spMkLst>
        </pc:spChg>
        <pc:picChg chg="add mod ord">
          <ac:chgData name="Yoel Kortick" userId="167978f5-7f40-4909-85d5-d4149554ad4e" providerId="ADAL" clId="{F2C26AF4-7132-447E-9B2A-42A50BED4D30}" dt="2022-09-22T12:41:04.828" v="5853" actId="208"/>
          <ac:picMkLst>
            <pc:docMk/>
            <pc:sldMk cId="1885437107" sldId="2405"/>
            <ac:picMk id="5" creationId="{6607F8CB-B125-2110-7BC4-4DCDA578364C}"/>
          </ac:picMkLst>
        </pc:picChg>
        <pc:picChg chg="del">
          <ac:chgData name="Yoel Kortick" userId="167978f5-7f40-4909-85d5-d4149554ad4e" providerId="ADAL" clId="{F2C26AF4-7132-447E-9B2A-42A50BED4D30}" dt="2022-09-22T12:38:57.161" v="5611" actId="478"/>
          <ac:picMkLst>
            <pc:docMk/>
            <pc:sldMk cId="1885437107" sldId="2405"/>
            <ac:picMk id="7" creationId="{076DF698-5ACC-055D-F08A-51E69C70C1F3}"/>
          </ac:picMkLst>
        </pc:picChg>
        <pc:cxnChg chg="add mod">
          <ac:chgData name="Yoel Kortick" userId="167978f5-7f40-4909-85d5-d4149554ad4e" providerId="ADAL" clId="{F2C26AF4-7132-447E-9B2A-42A50BED4D30}" dt="2022-09-22T12:39:56.025" v="5706" actId="14100"/>
          <ac:cxnSpMkLst>
            <pc:docMk/>
            <pc:sldMk cId="1885437107" sldId="2405"/>
            <ac:cxnSpMk id="8" creationId="{83D637B3-60E6-6CCF-B91F-2B448ECD1823}"/>
          </ac:cxnSpMkLst>
        </pc:cxnChg>
        <pc:cxnChg chg="add mod">
          <ac:chgData name="Yoel Kortick" userId="167978f5-7f40-4909-85d5-d4149554ad4e" providerId="ADAL" clId="{F2C26AF4-7132-447E-9B2A-42A50BED4D30}" dt="2022-09-22T12:40:05.797" v="5722" actId="14100"/>
          <ac:cxnSpMkLst>
            <pc:docMk/>
            <pc:sldMk cId="1885437107" sldId="2405"/>
            <ac:cxnSpMk id="12" creationId="{D680B3DC-7B35-F172-8125-73DE938E5141}"/>
          </ac:cxnSpMkLst>
        </pc:cxnChg>
        <pc:cxnChg chg="add mod">
          <ac:chgData name="Yoel Kortick" userId="167978f5-7f40-4909-85d5-d4149554ad4e" providerId="ADAL" clId="{F2C26AF4-7132-447E-9B2A-42A50BED4D30}" dt="2022-09-22T12:40:56.065" v="5851" actId="14100"/>
          <ac:cxnSpMkLst>
            <pc:docMk/>
            <pc:sldMk cId="1885437107" sldId="2405"/>
            <ac:cxnSpMk id="15" creationId="{07A11E75-5D2E-B014-7263-19247273D671}"/>
          </ac:cxnSpMkLst>
        </pc:cxnChg>
        <pc:cxnChg chg="add mod">
          <ac:chgData name="Yoel Kortick" userId="167978f5-7f40-4909-85d5-d4149554ad4e" providerId="ADAL" clId="{F2C26AF4-7132-447E-9B2A-42A50BED4D30}" dt="2022-09-22T12:42:56.939" v="6032" actId="1036"/>
          <ac:cxnSpMkLst>
            <pc:docMk/>
            <pc:sldMk cId="1885437107" sldId="2405"/>
            <ac:cxnSpMk id="18" creationId="{01CE6E48-ABF6-9704-0A99-1045897B0DF6}"/>
          </ac:cxnSpMkLst>
        </pc:cxnChg>
      </pc:sldChg>
      <pc:sldChg chg="addSp modSp add mod ord">
        <pc:chgData name="Yoel Kortick" userId="167978f5-7f40-4909-85d5-d4149554ad4e" providerId="ADAL" clId="{F2C26AF4-7132-447E-9B2A-42A50BED4D30}" dt="2022-09-22T12:46:45.151" v="6090" actId="14100"/>
        <pc:sldMkLst>
          <pc:docMk/>
          <pc:sldMk cId="493023496" sldId="2406"/>
        </pc:sldMkLst>
        <pc:spChg chg="add">
          <ac:chgData name="Yoel Kortick" userId="167978f5-7f40-4909-85d5-d4149554ad4e" providerId="ADAL" clId="{F2C26AF4-7132-447E-9B2A-42A50BED4D30}" dt="2022-09-22T12:45:07.809" v="6079" actId="11529"/>
          <ac:spMkLst>
            <pc:docMk/>
            <pc:sldMk cId="493023496" sldId="2406"/>
            <ac:spMk id="6" creationId="{9DDF570A-DED9-29AB-FA8E-58D5A42F07FF}"/>
          </ac:spMkLst>
        </pc:spChg>
        <pc:spChg chg="mod">
          <ac:chgData name="Yoel Kortick" userId="167978f5-7f40-4909-85d5-d4149554ad4e" providerId="ADAL" clId="{F2C26AF4-7132-447E-9B2A-42A50BED4D30}" dt="2022-09-22T12:44:56.926" v="6077" actId="20577"/>
          <ac:spMkLst>
            <pc:docMk/>
            <pc:sldMk cId="493023496" sldId="2406"/>
            <ac:spMk id="8" creationId="{5A671A1C-1E0D-7B87-480E-AFCA28291818}"/>
          </ac:spMkLst>
        </pc:spChg>
        <pc:spChg chg="add mod">
          <ac:chgData name="Yoel Kortick" userId="167978f5-7f40-4909-85d5-d4149554ad4e" providerId="ADAL" clId="{F2C26AF4-7132-447E-9B2A-42A50BED4D30}" dt="2022-09-22T12:46:29.481" v="6084" actId="14100"/>
          <ac:spMkLst>
            <pc:docMk/>
            <pc:sldMk cId="493023496" sldId="2406"/>
            <ac:spMk id="10" creationId="{F276E27E-EB4F-A43F-8F87-6394A4578E71}"/>
          </ac:spMkLst>
        </pc:spChg>
        <pc:spChg chg="add mod">
          <ac:chgData name="Yoel Kortick" userId="167978f5-7f40-4909-85d5-d4149554ad4e" providerId="ADAL" clId="{F2C26AF4-7132-447E-9B2A-42A50BED4D30}" dt="2022-09-22T12:46:45.151" v="6090" actId="14100"/>
          <ac:spMkLst>
            <pc:docMk/>
            <pc:sldMk cId="493023496" sldId="2406"/>
            <ac:spMk id="11" creationId="{58E7200B-E43E-E86B-F956-1107B088F50E}"/>
          </ac:spMkLst>
        </pc:spChg>
        <pc:picChg chg="add mod">
          <ac:chgData name="Yoel Kortick" userId="167978f5-7f40-4909-85d5-d4149554ad4e" providerId="ADAL" clId="{F2C26AF4-7132-447E-9B2A-42A50BED4D30}" dt="2022-09-22T12:45:01.708" v="6078" actId="208"/>
          <ac:picMkLst>
            <pc:docMk/>
            <pc:sldMk cId="493023496" sldId="2406"/>
            <ac:picMk id="5" creationId="{692FE820-1F44-38DE-B62F-890229D61E7B}"/>
          </ac:picMkLst>
        </pc:picChg>
        <pc:picChg chg="add mod ord">
          <ac:chgData name="Yoel Kortick" userId="167978f5-7f40-4909-85d5-d4149554ad4e" providerId="ADAL" clId="{F2C26AF4-7132-447E-9B2A-42A50BED4D30}" dt="2022-09-22T12:46:31.962" v="6085" actId="167"/>
          <ac:picMkLst>
            <pc:docMk/>
            <pc:sldMk cId="493023496" sldId="2406"/>
            <ac:picMk id="9" creationId="{86F1F9E2-EC8C-BE4E-2F11-70F6CE396D72}"/>
          </ac:picMkLst>
        </pc:picChg>
      </pc:sldChg>
      <pc:sldChg chg="addSp delSp modSp add mod">
        <pc:chgData name="Yoel Kortick" userId="167978f5-7f40-4909-85d5-d4149554ad4e" providerId="ADAL" clId="{F2C26AF4-7132-447E-9B2A-42A50BED4D30}" dt="2022-09-22T14:59:41.191" v="7772" actId="14100"/>
        <pc:sldMkLst>
          <pc:docMk/>
          <pc:sldMk cId="2734870907" sldId="2407"/>
        </pc:sldMkLst>
        <pc:spChg chg="mod">
          <ac:chgData name="Yoel Kortick" userId="167978f5-7f40-4909-85d5-d4149554ad4e" providerId="ADAL" clId="{F2C26AF4-7132-447E-9B2A-42A50BED4D30}" dt="2022-09-22T12:47:53.082" v="6122" actId="1076"/>
          <ac:spMkLst>
            <pc:docMk/>
            <pc:sldMk cId="2734870907" sldId="2407"/>
            <ac:spMk id="6" creationId="{9DDF570A-DED9-29AB-FA8E-58D5A42F07FF}"/>
          </ac:spMkLst>
        </pc:spChg>
        <pc:spChg chg="mod">
          <ac:chgData name="Yoel Kortick" userId="167978f5-7f40-4909-85d5-d4149554ad4e" providerId="ADAL" clId="{F2C26AF4-7132-447E-9B2A-42A50BED4D30}" dt="2022-09-22T12:47:41.483" v="6116" actId="20577"/>
          <ac:spMkLst>
            <pc:docMk/>
            <pc:sldMk cId="2734870907" sldId="2407"/>
            <ac:spMk id="8" creationId="{5A671A1C-1E0D-7B87-480E-AFCA28291818}"/>
          </ac:spMkLst>
        </pc:spChg>
        <pc:spChg chg="del">
          <ac:chgData name="Yoel Kortick" userId="167978f5-7f40-4909-85d5-d4149554ad4e" providerId="ADAL" clId="{F2C26AF4-7132-447E-9B2A-42A50BED4D30}" dt="2022-09-22T12:47:49.197" v="6120" actId="478"/>
          <ac:spMkLst>
            <pc:docMk/>
            <pc:sldMk cId="2734870907" sldId="2407"/>
            <ac:spMk id="10" creationId="{F276E27E-EB4F-A43F-8F87-6394A4578E71}"/>
          </ac:spMkLst>
        </pc:spChg>
        <pc:spChg chg="del">
          <ac:chgData name="Yoel Kortick" userId="167978f5-7f40-4909-85d5-d4149554ad4e" providerId="ADAL" clId="{F2C26AF4-7132-447E-9B2A-42A50BED4D30}" dt="2022-09-22T12:47:48.242" v="6119" actId="478"/>
          <ac:spMkLst>
            <pc:docMk/>
            <pc:sldMk cId="2734870907" sldId="2407"/>
            <ac:spMk id="11" creationId="{58E7200B-E43E-E86B-F956-1107B088F50E}"/>
          </ac:spMkLst>
        </pc:spChg>
        <pc:spChg chg="add mod">
          <ac:chgData name="Yoel Kortick" userId="167978f5-7f40-4909-85d5-d4149554ad4e" providerId="ADAL" clId="{F2C26AF4-7132-447E-9B2A-42A50BED4D30}" dt="2022-09-22T14:59:28.474" v="7770" actId="208"/>
          <ac:spMkLst>
            <pc:docMk/>
            <pc:sldMk cId="2734870907" sldId="2407"/>
            <ac:spMk id="12" creationId="{E75DCFB0-7EF4-4DED-695F-CAF0B5CE081E}"/>
          </ac:spMkLst>
        </pc:spChg>
        <pc:picChg chg="del">
          <ac:chgData name="Yoel Kortick" userId="167978f5-7f40-4909-85d5-d4149554ad4e" providerId="ADAL" clId="{F2C26AF4-7132-447E-9B2A-42A50BED4D30}" dt="2022-09-22T12:47:46.707" v="6117" actId="478"/>
          <ac:picMkLst>
            <pc:docMk/>
            <pc:sldMk cId="2734870907" sldId="2407"/>
            <ac:picMk id="5" creationId="{692FE820-1F44-38DE-B62F-890229D61E7B}"/>
          </ac:picMkLst>
        </pc:picChg>
        <pc:picChg chg="add mod ord">
          <ac:chgData name="Yoel Kortick" userId="167978f5-7f40-4909-85d5-d4149554ad4e" providerId="ADAL" clId="{F2C26AF4-7132-447E-9B2A-42A50BED4D30}" dt="2022-09-22T12:48:01.050" v="6124" actId="208"/>
          <ac:picMkLst>
            <pc:docMk/>
            <pc:sldMk cId="2734870907" sldId="2407"/>
            <ac:picMk id="7" creationId="{60D5A752-0739-E67F-0FDA-09E229D7EA3C}"/>
          </ac:picMkLst>
        </pc:picChg>
        <pc:picChg chg="del">
          <ac:chgData name="Yoel Kortick" userId="167978f5-7f40-4909-85d5-d4149554ad4e" providerId="ADAL" clId="{F2C26AF4-7132-447E-9B2A-42A50BED4D30}" dt="2022-09-22T12:47:47.456" v="6118" actId="478"/>
          <ac:picMkLst>
            <pc:docMk/>
            <pc:sldMk cId="2734870907" sldId="2407"/>
            <ac:picMk id="9" creationId="{86F1F9E2-EC8C-BE4E-2F11-70F6CE396D72}"/>
          </ac:picMkLst>
        </pc:picChg>
        <pc:cxnChg chg="add mod">
          <ac:chgData name="Yoel Kortick" userId="167978f5-7f40-4909-85d5-d4149554ad4e" providerId="ADAL" clId="{F2C26AF4-7132-447E-9B2A-42A50BED4D30}" dt="2022-09-22T14:59:41.191" v="7772" actId="14100"/>
          <ac:cxnSpMkLst>
            <pc:docMk/>
            <pc:sldMk cId="2734870907" sldId="2407"/>
            <ac:cxnSpMk id="14" creationId="{4C71E1AF-E7F4-5138-34A3-543080DB50E3}"/>
          </ac:cxnSpMkLst>
        </pc:cxnChg>
      </pc:sldChg>
      <pc:sldChg chg="addSp delSp modSp add mod">
        <pc:chgData name="Yoel Kortick" userId="167978f5-7f40-4909-85d5-d4149554ad4e" providerId="ADAL" clId="{F2C26AF4-7132-447E-9B2A-42A50BED4D30}" dt="2022-09-22T15:00:19.856" v="7828" actId="14100"/>
        <pc:sldMkLst>
          <pc:docMk/>
          <pc:sldMk cId="3336249908" sldId="2408"/>
        </pc:sldMkLst>
        <pc:spChg chg="mod">
          <ac:chgData name="Yoel Kortick" userId="167978f5-7f40-4909-85d5-d4149554ad4e" providerId="ADAL" clId="{F2C26AF4-7132-447E-9B2A-42A50BED4D30}" dt="2022-09-22T12:48:20.355" v="6186" actId="20577"/>
          <ac:spMkLst>
            <pc:docMk/>
            <pc:sldMk cId="3336249908" sldId="2408"/>
            <ac:spMk id="8" creationId="{5A671A1C-1E0D-7B87-480E-AFCA28291818}"/>
          </ac:spMkLst>
        </pc:spChg>
        <pc:spChg chg="add mod">
          <ac:chgData name="Yoel Kortick" userId="167978f5-7f40-4909-85d5-d4149554ad4e" providerId="ADAL" clId="{F2C26AF4-7132-447E-9B2A-42A50BED4D30}" dt="2022-09-22T15:00:19.856" v="7828" actId="14100"/>
          <ac:spMkLst>
            <pc:docMk/>
            <pc:sldMk cId="3336249908" sldId="2408"/>
            <ac:spMk id="9" creationId="{9A9A76EB-BBEA-10F0-12E6-D5DAB8FF43E0}"/>
          </ac:spMkLst>
        </pc:spChg>
        <pc:spChg chg="add mod">
          <ac:chgData name="Yoel Kortick" userId="167978f5-7f40-4909-85d5-d4149554ad4e" providerId="ADAL" clId="{F2C26AF4-7132-447E-9B2A-42A50BED4D30}" dt="2022-09-22T12:49:27.820" v="6257" actId="20577"/>
          <ac:spMkLst>
            <pc:docMk/>
            <pc:sldMk cId="3336249908" sldId="2408"/>
            <ac:spMk id="10" creationId="{CFD7E8BF-0381-8EFD-B4EF-6A53E80F4957}"/>
          </ac:spMkLst>
        </pc:spChg>
        <pc:picChg chg="add mod">
          <ac:chgData name="Yoel Kortick" userId="167978f5-7f40-4909-85d5-d4149554ad4e" providerId="ADAL" clId="{F2C26AF4-7132-447E-9B2A-42A50BED4D30}" dt="2022-09-22T12:49:00.498" v="6203" actId="208"/>
          <ac:picMkLst>
            <pc:docMk/>
            <pc:sldMk cId="3336249908" sldId="2408"/>
            <ac:picMk id="5" creationId="{C618A9D6-F380-CBD9-D5F4-9FF74E3338F5}"/>
          </ac:picMkLst>
        </pc:picChg>
        <pc:picChg chg="del">
          <ac:chgData name="Yoel Kortick" userId="167978f5-7f40-4909-85d5-d4149554ad4e" providerId="ADAL" clId="{F2C26AF4-7132-447E-9B2A-42A50BED4D30}" dt="2022-09-22T12:48:22.845" v="6187" actId="478"/>
          <ac:picMkLst>
            <pc:docMk/>
            <pc:sldMk cId="3336249908" sldId="2408"/>
            <ac:picMk id="7" creationId="{60D5A752-0739-E67F-0FDA-09E229D7EA3C}"/>
          </ac:picMkLst>
        </pc:picChg>
        <pc:cxnChg chg="add mod">
          <ac:chgData name="Yoel Kortick" userId="167978f5-7f40-4909-85d5-d4149554ad4e" providerId="ADAL" clId="{F2C26AF4-7132-447E-9B2A-42A50BED4D30}" dt="2022-09-22T12:49:37.169" v="6261" actId="1035"/>
          <ac:cxnSpMkLst>
            <pc:docMk/>
            <pc:sldMk cId="3336249908" sldId="2408"/>
            <ac:cxnSpMk id="12" creationId="{A9ED9B76-69B4-3DC8-6207-846B715C459E}"/>
          </ac:cxnSpMkLst>
        </pc:cxnChg>
      </pc:sldChg>
      <pc:sldChg chg="modSp add mod">
        <pc:chgData name="Yoel Kortick" userId="167978f5-7f40-4909-85d5-d4149554ad4e" providerId="ADAL" clId="{F2C26AF4-7132-447E-9B2A-42A50BED4D30}" dt="2022-09-22T14:04:15.232" v="6321"/>
        <pc:sldMkLst>
          <pc:docMk/>
          <pc:sldMk cId="908099997" sldId="2409"/>
        </pc:sldMkLst>
        <pc:spChg chg="mod">
          <ac:chgData name="Yoel Kortick" userId="167978f5-7f40-4909-85d5-d4149554ad4e" providerId="ADAL" clId="{F2C26AF4-7132-447E-9B2A-42A50BED4D30}" dt="2022-09-22T14:04:15.232" v="6321"/>
          <ac:spMkLst>
            <pc:docMk/>
            <pc:sldMk cId="908099997" sldId="2409"/>
            <ac:spMk id="4" creationId="{3EB881EF-8127-4A88-A661-082445FC2E2E}"/>
          </ac:spMkLst>
        </pc:spChg>
      </pc:sldChg>
      <pc:sldChg chg="modSp add mod">
        <pc:chgData name="Yoel Kortick" userId="167978f5-7f40-4909-85d5-d4149554ad4e" providerId="ADAL" clId="{F2C26AF4-7132-447E-9B2A-42A50BED4D30}" dt="2022-09-22T15:01:09.015" v="7869" actId="20577"/>
        <pc:sldMkLst>
          <pc:docMk/>
          <pc:sldMk cId="2844076582" sldId="2410"/>
        </pc:sldMkLst>
        <pc:spChg chg="mod">
          <ac:chgData name="Yoel Kortick" userId="167978f5-7f40-4909-85d5-d4149554ad4e" providerId="ADAL" clId="{F2C26AF4-7132-447E-9B2A-42A50BED4D30}" dt="2022-09-22T14:04:23.280" v="6324"/>
          <ac:spMkLst>
            <pc:docMk/>
            <pc:sldMk cId="2844076582" sldId="2410"/>
            <ac:spMk id="3" creationId="{3D5AC908-A09F-432C-A1D6-53161F717DCF}"/>
          </ac:spMkLst>
        </pc:spChg>
        <pc:spChg chg="mod">
          <ac:chgData name="Yoel Kortick" userId="167978f5-7f40-4909-85d5-d4149554ad4e" providerId="ADAL" clId="{F2C26AF4-7132-447E-9B2A-42A50BED4D30}" dt="2022-09-22T15:01:09.015" v="7869" actId="20577"/>
          <ac:spMkLst>
            <pc:docMk/>
            <pc:sldMk cId="2844076582" sldId="2410"/>
            <ac:spMk id="8" creationId="{5A671A1C-1E0D-7B87-480E-AFCA28291818}"/>
          </ac:spMkLst>
        </pc:spChg>
      </pc:sldChg>
      <pc:sldChg chg="addSp modSp add mod">
        <pc:chgData name="Yoel Kortick" userId="167978f5-7f40-4909-85d5-d4149554ad4e" providerId="ADAL" clId="{F2C26AF4-7132-447E-9B2A-42A50BED4D30}" dt="2022-09-22T14:13:59.533" v="6801" actId="11529"/>
        <pc:sldMkLst>
          <pc:docMk/>
          <pc:sldMk cId="1941438549" sldId="2411"/>
        </pc:sldMkLst>
        <pc:spChg chg="add">
          <ac:chgData name="Yoel Kortick" userId="167978f5-7f40-4909-85d5-d4149554ad4e" providerId="ADAL" clId="{F2C26AF4-7132-447E-9B2A-42A50BED4D30}" dt="2022-09-22T14:13:48.614" v="6799" actId="11529"/>
          <ac:spMkLst>
            <pc:docMk/>
            <pc:sldMk cId="1941438549" sldId="2411"/>
            <ac:spMk id="6" creationId="{242969BF-EFDF-139F-DFDE-D61242B3DD70}"/>
          </ac:spMkLst>
        </pc:spChg>
        <pc:spChg chg="add">
          <ac:chgData name="Yoel Kortick" userId="167978f5-7f40-4909-85d5-d4149554ad4e" providerId="ADAL" clId="{F2C26AF4-7132-447E-9B2A-42A50BED4D30}" dt="2022-09-22T14:13:54.445" v="6800" actId="11529"/>
          <ac:spMkLst>
            <pc:docMk/>
            <pc:sldMk cId="1941438549" sldId="2411"/>
            <ac:spMk id="7" creationId="{D6DE1BC2-F383-C3A9-AA3E-5DFBBCED6677}"/>
          </ac:spMkLst>
        </pc:spChg>
        <pc:spChg chg="mod">
          <ac:chgData name="Yoel Kortick" userId="167978f5-7f40-4909-85d5-d4149554ad4e" providerId="ADAL" clId="{F2C26AF4-7132-447E-9B2A-42A50BED4D30}" dt="2022-09-22T14:13:32.029" v="6794" actId="255"/>
          <ac:spMkLst>
            <pc:docMk/>
            <pc:sldMk cId="1941438549" sldId="2411"/>
            <ac:spMk id="8" creationId="{5A671A1C-1E0D-7B87-480E-AFCA28291818}"/>
          </ac:spMkLst>
        </pc:spChg>
        <pc:spChg chg="add">
          <ac:chgData name="Yoel Kortick" userId="167978f5-7f40-4909-85d5-d4149554ad4e" providerId="ADAL" clId="{F2C26AF4-7132-447E-9B2A-42A50BED4D30}" dt="2022-09-22T14:13:59.533" v="6801" actId="11529"/>
          <ac:spMkLst>
            <pc:docMk/>
            <pc:sldMk cId="1941438549" sldId="2411"/>
            <ac:spMk id="9" creationId="{460B933E-2B25-16D3-33A9-9A858989AFD0}"/>
          </ac:spMkLst>
        </pc:spChg>
        <pc:picChg chg="add mod">
          <ac:chgData name="Yoel Kortick" userId="167978f5-7f40-4909-85d5-d4149554ad4e" providerId="ADAL" clId="{F2C26AF4-7132-447E-9B2A-42A50BED4D30}" dt="2022-09-22T14:13:39.307" v="6798" actId="208"/>
          <ac:picMkLst>
            <pc:docMk/>
            <pc:sldMk cId="1941438549" sldId="2411"/>
            <ac:picMk id="5" creationId="{7BF3A681-FE77-B842-4A8E-37058B76F315}"/>
          </ac:picMkLst>
        </pc:picChg>
      </pc:sldChg>
      <pc:sldChg chg="addSp delSp modSp add mod">
        <pc:chgData name="Yoel Kortick" userId="167978f5-7f40-4909-85d5-d4149554ad4e" providerId="ADAL" clId="{F2C26AF4-7132-447E-9B2A-42A50BED4D30}" dt="2022-09-22T14:15:15.758" v="6826" actId="208"/>
        <pc:sldMkLst>
          <pc:docMk/>
          <pc:sldMk cId="2687246290" sldId="2412"/>
        </pc:sldMkLst>
        <pc:spChg chg="mod">
          <ac:chgData name="Yoel Kortick" userId="167978f5-7f40-4909-85d5-d4149554ad4e" providerId="ADAL" clId="{F2C26AF4-7132-447E-9B2A-42A50BED4D30}" dt="2022-09-22T14:15:09.491" v="6823" actId="14100"/>
          <ac:spMkLst>
            <pc:docMk/>
            <pc:sldMk cId="2687246290" sldId="2412"/>
            <ac:spMk id="6" creationId="{242969BF-EFDF-139F-DFDE-D61242B3DD70}"/>
          </ac:spMkLst>
        </pc:spChg>
        <pc:spChg chg="del">
          <ac:chgData name="Yoel Kortick" userId="167978f5-7f40-4909-85d5-d4149554ad4e" providerId="ADAL" clId="{F2C26AF4-7132-447E-9B2A-42A50BED4D30}" dt="2022-09-22T14:15:11.632" v="6824" actId="478"/>
          <ac:spMkLst>
            <pc:docMk/>
            <pc:sldMk cId="2687246290" sldId="2412"/>
            <ac:spMk id="7" creationId="{D6DE1BC2-F383-C3A9-AA3E-5DFBBCED6677}"/>
          </ac:spMkLst>
        </pc:spChg>
        <pc:spChg chg="mod">
          <ac:chgData name="Yoel Kortick" userId="167978f5-7f40-4909-85d5-d4149554ad4e" providerId="ADAL" clId="{F2C26AF4-7132-447E-9B2A-42A50BED4D30}" dt="2022-09-22T14:14:17.756" v="6816" actId="255"/>
          <ac:spMkLst>
            <pc:docMk/>
            <pc:sldMk cId="2687246290" sldId="2412"/>
            <ac:spMk id="8" creationId="{5A671A1C-1E0D-7B87-480E-AFCA28291818}"/>
          </ac:spMkLst>
        </pc:spChg>
        <pc:spChg chg="del">
          <ac:chgData name="Yoel Kortick" userId="167978f5-7f40-4909-85d5-d4149554ad4e" providerId="ADAL" clId="{F2C26AF4-7132-447E-9B2A-42A50BED4D30}" dt="2022-09-22T14:15:13.799" v="6825" actId="478"/>
          <ac:spMkLst>
            <pc:docMk/>
            <pc:sldMk cId="2687246290" sldId="2412"/>
            <ac:spMk id="9" creationId="{460B933E-2B25-16D3-33A9-9A858989AFD0}"/>
          </ac:spMkLst>
        </pc:spChg>
        <pc:picChg chg="del">
          <ac:chgData name="Yoel Kortick" userId="167978f5-7f40-4909-85d5-d4149554ad4e" providerId="ADAL" clId="{F2C26AF4-7132-447E-9B2A-42A50BED4D30}" dt="2022-09-22T14:14:55.214" v="6817" actId="478"/>
          <ac:picMkLst>
            <pc:docMk/>
            <pc:sldMk cId="2687246290" sldId="2412"/>
            <ac:picMk id="5" creationId="{7BF3A681-FE77-B842-4A8E-37058B76F315}"/>
          </ac:picMkLst>
        </pc:picChg>
        <pc:picChg chg="add mod ord">
          <ac:chgData name="Yoel Kortick" userId="167978f5-7f40-4909-85d5-d4149554ad4e" providerId="ADAL" clId="{F2C26AF4-7132-447E-9B2A-42A50BED4D30}" dt="2022-09-22T14:15:15.758" v="6826" actId="208"/>
          <ac:picMkLst>
            <pc:docMk/>
            <pc:sldMk cId="2687246290" sldId="2412"/>
            <ac:picMk id="10" creationId="{B7F4031E-AC97-1F07-2396-A7EFADDA124C}"/>
          </ac:picMkLst>
        </pc:picChg>
      </pc:sldChg>
      <pc:sldChg chg="addSp delSp modSp add mod">
        <pc:chgData name="Yoel Kortick" userId="167978f5-7f40-4909-85d5-d4149554ad4e" providerId="ADAL" clId="{F2C26AF4-7132-447E-9B2A-42A50BED4D30}" dt="2022-09-22T14:19:54.884" v="6882" actId="208"/>
        <pc:sldMkLst>
          <pc:docMk/>
          <pc:sldMk cId="3818389278" sldId="2413"/>
        </pc:sldMkLst>
        <pc:spChg chg="add mod">
          <ac:chgData name="Yoel Kortick" userId="167978f5-7f40-4909-85d5-d4149554ad4e" providerId="ADAL" clId="{F2C26AF4-7132-447E-9B2A-42A50BED4D30}" dt="2022-09-22T14:18:55.218" v="6879" actId="113"/>
          <ac:spMkLst>
            <pc:docMk/>
            <pc:sldMk cId="3818389278" sldId="2413"/>
            <ac:spMk id="4" creationId="{DA7E12DE-EE75-4068-7B29-0AEA4938FD9C}"/>
          </ac:spMkLst>
        </pc:spChg>
        <pc:spChg chg="del">
          <ac:chgData name="Yoel Kortick" userId="167978f5-7f40-4909-85d5-d4149554ad4e" providerId="ADAL" clId="{F2C26AF4-7132-447E-9B2A-42A50BED4D30}" dt="2022-09-22T14:16:08.053" v="6829" actId="478"/>
          <ac:spMkLst>
            <pc:docMk/>
            <pc:sldMk cId="3818389278" sldId="2413"/>
            <ac:spMk id="6" creationId="{242969BF-EFDF-139F-DFDE-D61242B3DD70}"/>
          </ac:spMkLst>
        </pc:spChg>
        <pc:spChg chg="mod">
          <ac:chgData name="Yoel Kortick" userId="167978f5-7f40-4909-85d5-d4149554ad4e" providerId="ADAL" clId="{F2C26AF4-7132-447E-9B2A-42A50BED4D30}" dt="2022-09-22T14:18:50.208" v="6878" actId="113"/>
          <ac:spMkLst>
            <pc:docMk/>
            <pc:sldMk cId="3818389278" sldId="2413"/>
            <ac:spMk id="8" creationId="{5A671A1C-1E0D-7B87-480E-AFCA28291818}"/>
          </ac:spMkLst>
        </pc:spChg>
        <pc:picChg chg="add mod">
          <ac:chgData name="Yoel Kortick" userId="167978f5-7f40-4909-85d5-d4149554ad4e" providerId="ADAL" clId="{F2C26AF4-7132-447E-9B2A-42A50BED4D30}" dt="2022-09-22T14:18:48.073" v="6877" actId="208"/>
          <ac:picMkLst>
            <pc:docMk/>
            <pc:sldMk cId="3818389278" sldId="2413"/>
            <ac:picMk id="7" creationId="{F6AAABB3-8AC2-4699-5425-72694442471F}"/>
          </ac:picMkLst>
        </pc:picChg>
        <pc:picChg chg="del">
          <ac:chgData name="Yoel Kortick" userId="167978f5-7f40-4909-85d5-d4149554ad4e" providerId="ADAL" clId="{F2C26AF4-7132-447E-9B2A-42A50BED4D30}" dt="2022-09-22T14:16:06.383" v="6828" actId="478"/>
          <ac:picMkLst>
            <pc:docMk/>
            <pc:sldMk cId="3818389278" sldId="2413"/>
            <ac:picMk id="10" creationId="{B7F4031E-AC97-1F07-2396-A7EFADDA124C}"/>
          </ac:picMkLst>
        </pc:picChg>
        <pc:picChg chg="add mod">
          <ac:chgData name="Yoel Kortick" userId="167978f5-7f40-4909-85d5-d4149554ad4e" providerId="ADAL" clId="{F2C26AF4-7132-447E-9B2A-42A50BED4D30}" dt="2022-09-22T14:19:54.884" v="6882" actId="208"/>
          <ac:picMkLst>
            <pc:docMk/>
            <pc:sldMk cId="3818389278" sldId="2413"/>
            <ac:picMk id="11" creationId="{E33F40C6-0B3D-F829-FD39-D51EFE491FA7}"/>
          </ac:picMkLst>
        </pc:picChg>
      </pc:sldChg>
      <pc:sldChg chg="addSp delSp modSp add mod">
        <pc:chgData name="Yoel Kortick" userId="167978f5-7f40-4909-85d5-d4149554ad4e" providerId="ADAL" clId="{F2C26AF4-7132-447E-9B2A-42A50BED4D30}" dt="2022-09-22T14:21:04.442" v="7014" actId="14100"/>
        <pc:sldMkLst>
          <pc:docMk/>
          <pc:sldMk cId="2280238289" sldId="2414"/>
        </pc:sldMkLst>
        <pc:spChg chg="mod">
          <ac:chgData name="Yoel Kortick" userId="167978f5-7f40-4909-85d5-d4149554ad4e" providerId="ADAL" clId="{F2C26AF4-7132-447E-9B2A-42A50BED4D30}" dt="2022-09-22T14:21:04.442" v="7014" actId="14100"/>
          <ac:spMkLst>
            <pc:docMk/>
            <pc:sldMk cId="2280238289" sldId="2414"/>
            <ac:spMk id="6" creationId="{9DDF570A-DED9-29AB-FA8E-58D5A42F07FF}"/>
          </ac:spMkLst>
        </pc:spChg>
        <pc:spChg chg="mod">
          <ac:chgData name="Yoel Kortick" userId="167978f5-7f40-4909-85d5-d4149554ad4e" providerId="ADAL" clId="{F2C26AF4-7132-447E-9B2A-42A50BED4D30}" dt="2022-09-22T14:20:50.021" v="7007" actId="313"/>
          <ac:spMkLst>
            <pc:docMk/>
            <pc:sldMk cId="2280238289" sldId="2414"/>
            <ac:spMk id="8" creationId="{5A671A1C-1E0D-7B87-480E-AFCA28291818}"/>
          </ac:spMkLst>
        </pc:spChg>
        <pc:spChg chg="del">
          <ac:chgData name="Yoel Kortick" userId="167978f5-7f40-4909-85d5-d4149554ad4e" providerId="ADAL" clId="{F2C26AF4-7132-447E-9B2A-42A50BED4D30}" dt="2022-09-22T14:20:24.114" v="6886" actId="478"/>
          <ac:spMkLst>
            <pc:docMk/>
            <pc:sldMk cId="2280238289" sldId="2414"/>
            <ac:spMk id="9" creationId="{9A9A76EB-BBEA-10F0-12E6-D5DAB8FF43E0}"/>
          </ac:spMkLst>
        </pc:spChg>
        <pc:spChg chg="del">
          <ac:chgData name="Yoel Kortick" userId="167978f5-7f40-4909-85d5-d4149554ad4e" providerId="ADAL" clId="{F2C26AF4-7132-447E-9B2A-42A50BED4D30}" dt="2022-09-22T14:20:22.707" v="6885" actId="478"/>
          <ac:spMkLst>
            <pc:docMk/>
            <pc:sldMk cId="2280238289" sldId="2414"/>
            <ac:spMk id="10" creationId="{CFD7E8BF-0381-8EFD-B4EF-6A53E80F4957}"/>
          </ac:spMkLst>
        </pc:spChg>
        <pc:picChg chg="del">
          <ac:chgData name="Yoel Kortick" userId="167978f5-7f40-4909-85d5-d4149554ad4e" providerId="ADAL" clId="{F2C26AF4-7132-447E-9B2A-42A50BED4D30}" dt="2022-09-22T14:20:20.960" v="6884" actId="478"/>
          <ac:picMkLst>
            <pc:docMk/>
            <pc:sldMk cId="2280238289" sldId="2414"/>
            <ac:picMk id="5" creationId="{C618A9D6-F380-CBD9-D5F4-9FF74E3338F5}"/>
          </ac:picMkLst>
        </pc:picChg>
        <pc:picChg chg="add mod ord">
          <ac:chgData name="Yoel Kortick" userId="167978f5-7f40-4909-85d5-d4149554ad4e" providerId="ADAL" clId="{F2C26AF4-7132-447E-9B2A-42A50BED4D30}" dt="2022-09-22T14:20:58.470" v="7012" actId="167"/>
          <ac:picMkLst>
            <pc:docMk/>
            <pc:sldMk cId="2280238289" sldId="2414"/>
            <ac:picMk id="7" creationId="{C11FFEC6-17A5-80C0-DC52-0DDFF79C8B4B}"/>
          </ac:picMkLst>
        </pc:picChg>
        <pc:cxnChg chg="del">
          <ac:chgData name="Yoel Kortick" userId="167978f5-7f40-4909-85d5-d4149554ad4e" providerId="ADAL" clId="{F2C26AF4-7132-447E-9B2A-42A50BED4D30}" dt="2022-09-22T14:20:52.859" v="7008" actId="478"/>
          <ac:cxnSpMkLst>
            <pc:docMk/>
            <pc:sldMk cId="2280238289" sldId="2414"/>
            <ac:cxnSpMk id="12" creationId="{A9ED9B76-69B4-3DC8-6207-846B715C459E}"/>
          </ac:cxnSpMkLst>
        </pc:cxnChg>
      </pc:sldChg>
      <pc:sldChg chg="addSp delSp modSp add mod">
        <pc:chgData name="Yoel Kortick" userId="167978f5-7f40-4909-85d5-d4149554ad4e" providerId="ADAL" clId="{F2C26AF4-7132-447E-9B2A-42A50BED4D30}" dt="2022-09-22T14:23:12.606" v="7091" actId="11529"/>
        <pc:sldMkLst>
          <pc:docMk/>
          <pc:sldMk cId="2000331674" sldId="2415"/>
        </pc:sldMkLst>
        <pc:spChg chg="del">
          <ac:chgData name="Yoel Kortick" userId="167978f5-7f40-4909-85d5-d4149554ad4e" providerId="ADAL" clId="{F2C26AF4-7132-447E-9B2A-42A50BED4D30}" dt="2022-09-22T14:22:06.138" v="7016" actId="478"/>
          <ac:spMkLst>
            <pc:docMk/>
            <pc:sldMk cId="2000331674" sldId="2415"/>
            <ac:spMk id="4" creationId="{DA7E12DE-EE75-4068-7B29-0AEA4938FD9C}"/>
          </ac:spMkLst>
        </pc:spChg>
        <pc:spChg chg="add del mod">
          <ac:chgData name="Yoel Kortick" userId="167978f5-7f40-4909-85d5-d4149554ad4e" providerId="ADAL" clId="{F2C26AF4-7132-447E-9B2A-42A50BED4D30}" dt="2022-09-22T14:22:09.329" v="7017" actId="478"/>
          <ac:spMkLst>
            <pc:docMk/>
            <pc:sldMk cId="2000331674" sldId="2415"/>
            <ac:spMk id="6" creationId="{7E116BF1-FEB5-5259-60FA-13F0D32FF16F}"/>
          </ac:spMkLst>
        </pc:spChg>
        <pc:spChg chg="del">
          <ac:chgData name="Yoel Kortick" userId="167978f5-7f40-4909-85d5-d4149554ad4e" providerId="ADAL" clId="{F2C26AF4-7132-447E-9B2A-42A50BED4D30}" dt="2022-09-22T14:22:06.138" v="7016" actId="478"/>
          <ac:spMkLst>
            <pc:docMk/>
            <pc:sldMk cId="2000331674" sldId="2415"/>
            <ac:spMk id="8" creationId="{5A671A1C-1E0D-7B87-480E-AFCA28291818}"/>
          </ac:spMkLst>
        </pc:spChg>
        <pc:spChg chg="add mod">
          <ac:chgData name="Yoel Kortick" userId="167978f5-7f40-4909-85d5-d4149554ad4e" providerId="ADAL" clId="{F2C26AF4-7132-447E-9B2A-42A50BED4D30}" dt="2022-09-22T14:22:48.036" v="7088" actId="208"/>
          <ac:spMkLst>
            <pc:docMk/>
            <pc:sldMk cId="2000331674" sldId="2415"/>
            <ac:spMk id="12" creationId="{D3788166-27FB-A5D4-FD2F-BB625C8E7BC3}"/>
          </ac:spMkLst>
        </pc:spChg>
        <pc:picChg chg="del">
          <ac:chgData name="Yoel Kortick" userId="167978f5-7f40-4909-85d5-d4149554ad4e" providerId="ADAL" clId="{F2C26AF4-7132-447E-9B2A-42A50BED4D30}" dt="2022-09-22T14:22:06.138" v="7016" actId="478"/>
          <ac:picMkLst>
            <pc:docMk/>
            <pc:sldMk cId="2000331674" sldId="2415"/>
            <ac:picMk id="7" creationId="{F6AAABB3-8AC2-4699-5425-72694442471F}"/>
          </ac:picMkLst>
        </pc:picChg>
        <pc:picChg chg="add mod ord">
          <ac:chgData name="Yoel Kortick" userId="167978f5-7f40-4909-85d5-d4149554ad4e" providerId="ADAL" clId="{F2C26AF4-7132-447E-9B2A-42A50BED4D30}" dt="2022-09-22T14:22:23.486" v="7037" actId="208"/>
          <ac:picMkLst>
            <pc:docMk/>
            <pc:sldMk cId="2000331674" sldId="2415"/>
            <ac:picMk id="10" creationId="{4F568075-717B-2782-F2D0-BF693581EF51}"/>
          </ac:picMkLst>
        </pc:picChg>
        <pc:picChg chg="del">
          <ac:chgData name="Yoel Kortick" userId="167978f5-7f40-4909-85d5-d4149554ad4e" providerId="ADAL" clId="{F2C26AF4-7132-447E-9B2A-42A50BED4D30}" dt="2022-09-22T14:22:06.138" v="7016" actId="478"/>
          <ac:picMkLst>
            <pc:docMk/>
            <pc:sldMk cId="2000331674" sldId="2415"/>
            <ac:picMk id="11" creationId="{E33F40C6-0B3D-F829-FD39-D51EFE491FA7}"/>
          </ac:picMkLst>
        </pc:picChg>
        <pc:cxnChg chg="add mod">
          <ac:chgData name="Yoel Kortick" userId="167978f5-7f40-4909-85d5-d4149554ad4e" providerId="ADAL" clId="{F2C26AF4-7132-447E-9B2A-42A50BED4D30}" dt="2022-09-22T14:23:05.139" v="7090"/>
          <ac:cxnSpMkLst>
            <pc:docMk/>
            <pc:sldMk cId="2000331674" sldId="2415"/>
            <ac:cxnSpMk id="14" creationId="{8C833FC4-A011-1E13-1CDB-FA98D5B75E5D}"/>
          </ac:cxnSpMkLst>
        </pc:cxnChg>
        <pc:cxnChg chg="add">
          <ac:chgData name="Yoel Kortick" userId="167978f5-7f40-4909-85d5-d4149554ad4e" providerId="ADAL" clId="{F2C26AF4-7132-447E-9B2A-42A50BED4D30}" dt="2022-09-22T14:23:12.606" v="7091" actId="11529"/>
          <ac:cxnSpMkLst>
            <pc:docMk/>
            <pc:sldMk cId="2000331674" sldId="2415"/>
            <ac:cxnSpMk id="16" creationId="{0FBE0134-3F93-3835-79F1-28A68AFD1113}"/>
          </ac:cxnSpMkLst>
        </pc:cxnChg>
      </pc:sldChg>
      <pc:sldChg chg="delSp del mod">
        <pc:chgData name="Yoel Kortick" userId="167978f5-7f40-4909-85d5-d4149554ad4e" providerId="ADAL" clId="{F2C26AF4-7132-447E-9B2A-42A50BED4D30}" dt="2022-09-21T06:21:29.156" v="109" actId="47"/>
        <pc:sldMkLst>
          <pc:docMk/>
          <pc:sldMk cId="2037641961" sldId="2415"/>
        </pc:sldMkLst>
        <pc:picChg chg="del">
          <ac:chgData name="Yoel Kortick" userId="167978f5-7f40-4909-85d5-d4149554ad4e" providerId="ADAL" clId="{F2C26AF4-7132-447E-9B2A-42A50BED4D30}" dt="2022-09-21T06:19:05.776" v="58" actId="478"/>
          <ac:picMkLst>
            <pc:docMk/>
            <pc:sldMk cId="2037641961" sldId="2415"/>
            <ac:picMk id="9" creationId="{583F7755-0839-8596-EE6A-46523A876FB0}"/>
          </ac:picMkLst>
        </pc:picChg>
      </pc:sldChg>
      <pc:sldChg chg="addSp delSp modSp add mod">
        <pc:chgData name="Yoel Kortick" userId="167978f5-7f40-4909-85d5-d4149554ad4e" providerId="ADAL" clId="{F2C26AF4-7132-447E-9B2A-42A50BED4D30}" dt="2022-09-22T14:24:47.053" v="7156" actId="11529"/>
        <pc:sldMkLst>
          <pc:docMk/>
          <pc:sldMk cId="864740790" sldId="2416"/>
        </pc:sldMkLst>
        <pc:spChg chg="add">
          <ac:chgData name="Yoel Kortick" userId="167978f5-7f40-4909-85d5-d4149554ad4e" providerId="ADAL" clId="{F2C26AF4-7132-447E-9B2A-42A50BED4D30}" dt="2022-09-22T14:24:47.053" v="7156" actId="11529"/>
          <ac:spMkLst>
            <pc:docMk/>
            <pc:sldMk cId="864740790" sldId="2416"/>
            <ac:spMk id="7" creationId="{27A70510-9944-618A-9DB4-8298779BB7D7}"/>
          </ac:spMkLst>
        </pc:spChg>
        <pc:spChg chg="mod">
          <ac:chgData name="Yoel Kortick" userId="167978f5-7f40-4909-85d5-d4149554ad4e" providerId="ADAL" clId="{F2C26AF4-7132-447E-9B2A-42A50BED4D30}" dt="2022-09-22T14:24:20.928" v="7142" actId="20577"/>
          <ac:spMkLst>
            <pc:docMk/>
            <pc:sldMk cId="864740790" sldId="2416"/>
            <ac:spMk id="12" creationId="{D3788166-27FB-A5D4-FD2F-BB625C8E7BC3}"/>
          </ac:spMkLst>
        </pc:spChg>
        <pc:picChg chg="add mod ord">
          <ac:chgData name="Yoel Kortick" userId="167978f5-7f40-4909-85d5-d4149554ad4e" providerId="ADAL" clId="{F2C26AF4-7132-447E-9B2A-42A50BED4D30}" dt="2022-09-22T14:24:35.609" v="7155" actId="208"/>
          <ac:picMkLst>
            <pc:docMk/>
            <pc:sldMk cId="864740790" sldId="2416"/>
            <ac:picMk id="5" creationId="{AF044668-1473-8DA6-752C-6C3715E558BC}"/>
          </ac:picMkLst>
        </pc:picChg>
        <pc:picChg chg="del">
          <ac:chgData name="Yoel Kortick" userId="167978f5-7f40-4909-85d5-d4149554ad4e" providerId="ADAL" clId="{F2C26AF4-7132-447E-9B2A-42A50BED4D30}" dt="2022-09-22T14:23:51.733" v="7093" actId="478"/>
          <ac:picMkLst>
            <pc:docMk/>
            <pc:sldMk cId="864740790" sldId="2416"/>
            <ac:picMk id="10" creationId="{4F568075-717B-2782-F2D0-BF693581EF51}"/>
          </ac:picMkLst>
        </pc:picChg>
        <pc:cxnChg chg="del">
          <ac:chgData name="Yoel Kortick" userId="167978f5-7f40-4909-85d5-d4149554ad4e" providerId="ADAL" clId="{F2C26AF4-7132-447E-9B2A-42A50BED4D30}" dt="2022-09-22T14:24:33.488" v="7154" actId="478"/>
          <ac:cxnSpMkLst>
            <pc:docMk/>
            <pc:sldMk cId="864740790" sldId="2416"/>
            <ac:cxnSpMk id="14" creationId="{8C833FC4-A011-1E13-1CDB-FA98D5B75E5D}"/>
          </ac:cxnSpMkLst>
        </pc:cxnChg>
        <pc:cxnChg chg="mod">
          <ac:chgData name="Yoel Kortick" userId="167978f5-7f40-4909-85d5-d4149554ad4e" providerId="ADAL" clId="{F2C26AF4-7132-447E-9B2A-42A50BED4D30}" dt="2022-09-22T14:24:30.783" v="7153" actId="1037"/>
          <ac:cxnSpMkLst>
            <pc:docMk/>
            <pc:sldMk cId="864740790" sldId="2416"/>
            <ac:cxnSpMk id="16" creationId="{0FBE0134-3F93-3835-79F1-28A68AFD1113}"/>
          </ac:cxnSpMkLst>
        </pc:cxnChg>
      </pc:sldChg>
      <pc:sldChg chg="del">
        <pc:chgData name="Yoel Kortick" userId="167978f5-7f40-4909-85d5-d4149554ad4e" providerId="ADAL" clId="{F2C26AF4-7132-447E-9B2A-42A50BED4D30}" dt="2022-09-21T06:21:29.156" v="109" actId="47"/>
        <pc:sldMkLst>
          <pc:docMk/>
          <pc:sldMk cId="2233954024" sldId="2416"/>
        </pc:sldMkLst>
      </pc:sldChg>
      <pc:sldChg chg="del">
        <pc:chgData name="Yoel Kortick" userId="167978f5-7f40-4909-85d5-d4149554ad4e" providerId="ADAL" clId="{F2C26AF4-7132-447E-9B2A-42A50BED4D30}" dt="2022-09-21T06:21:29.156" v="109" actId="47"/>
        <pc:sldMkLst>
          <pc:docMk/>
          <pc:sldMk cId="3439284702" sldId="2417"/>
        </pc:sldMkLst>
      </pc:sldChg>
      <pc:sldChg chg="addSp delSp modSp add mod ord">
        <pc:chgData name="Yoel Kortick" userId="167978f5-7f40-4909-85d5-d4149554ad4e" providerId="ADAL" clId="{F2C26AF4-7132-447E-9B2A-42A50BED4D30}" dt="2022-09-22T14:26:08.055" v="7226" actId="167"/>
        <pc:sldMkLst>
          <pc:docMk/>
          <pc:sldMk cId="3885064203" sldId="2417"/>
        </pc:sldMkLst>
        <pc:spChg chg="mod">
          <ac:chgData name="Yoel Kortick" userId="167978f5-7f40-4909-85d5-d4149554ad4e" providerId="ADAL" clId="{F2C26AF4-7132-447E-9B2A-42A50BED4D30}" dt="2022-09-22T14:26:03.196" v="7224" actId="1038"/>
          <ac:spMkLst>
            <pc:docMk/>
            <pc:sldMk cId="3885064203" sldId="2417"/>
            <ac:spMk id="6" creationId="{242969BF-EFDF-139F-DFDE-D61242B3DD70}"/>
          </ac:spMkLst>
        </pc:spChg>
        <pc:spChg chg="mod">
          <ac:chgData name="Yoel Kortick" userId="167978f5-7f40-4909-85d5-d4149554ad4e" providerId="ADAL" clId="{F2C26AF4-7132-447E-9B2A-42A50BED4D30}" dt="2022-09-22T14:25:45.098" v="7192" actId="6549"/>
          <ac:spMkLst>
            <pc:docMk/>
            <pc:sldMk cId="3885064203" sldId="2417"/>
            <ac:spMk id="8" creationId="{5A671A1C-1E0D-7B87-480E-AFCA28291818}"/>
          </ac:spMkLst>
        </pc:spChg>
        <pc:picChg chg="add mod ord">
          <ac:chgData name="Yoel Kortick" userId="167978f5-7f40-4909-85d5-d4149554ad4e" providerId="ADAL" clId="{F2C26AF4-7132-447E-9B2A-42A50BED4D30}" dt="2022-09-22T14:26:08.055" v="7226" actId="167"/>
          <ac:picMkLst>
            <pc:docMk/>
            <pc:sldMk cId="3885064203" sldId="2417"/>
            <ac:picMk id="5" creationId="{7FD8A2A7-2724-CC30-8BE2-33AB5B071941}"/>
          </ac:picMkLst>
        </pc:picChg>
        <pc:picChg chg="del">
          <ac:chgData name="Yoel Kortick" userId="167978f5-7f40-4909-85d5-d4149554ad4e" providerId="ADAL" clId="{F2C26AF4-7132-447E-9B2A-42A50BED4D30}" dt="2022-09-22T14:25:48.107" v="7193" actId="478"/>
          <ac:picMkLst>
            <pc:docMk/>
            <pc:sldMk cId="3885064203" sldId="2417"/>
            <ac:picMk id="10" creationId="{B7F4031E-AC97-1F07-2396-A7EFADDA124C}"/>
          </ac:picMkLst>
        </pc:picChg>
      </pc:sldChg>
      <pc:sldChg chg="addSp delSp modSp add mod">
        <pc:chgData name="Yoel Kortick" userId="167978f5-7f40-4909-85d5-d4149554ad4e" providerId="ADAL" clId="{F2C26AF4-7132-447E-9B2A-42A50BED4D30}" dt="2022-09-22T14:29:13.231" v="7290" actId="14100"/>
        <pc:sldMkLst>
          <pc:docMk/>
          <pc:sldMk cId="1883363724" sldId="2418"/>
        </pc:sldMkLst>
        <pc:spChg chg="mod">
          <ac:chgData name="Yoel Kortick" userId="167978f5-7f40-4909-85d5-d4149554ad4e" providerId="ADAL" clId="{F2C26AF4-7132-447E-9B2A-42A50BED4D30}" dt="2022-09-22T14:28:54.145" v="7282" actId="14100"/>
          <ac:spMkLst>
            <pc:docMk/>
            <pc:sldMk cId="1883363724" sldId="2418"/>
            <ac:spMk id="6" creationId="{242969BF-EFDF-139F-DFDE-D61242B3DD70}"/>
          </ac:spMkLst>
        </pc:spChg>
        <pc:spChg chg="mod">
          <ac:chgData name="Yoel Kortick" userId="167978f5-7f40-4909-85d5-d4149554ad4e" providerId="ADAL" clId="{F2C26AF4-7132-447E-9B2A-42A50BED4D30}" dt="2022-09-22T14:29:13.231" v="7290" actId="14100"/>
          <ac:spMkLst>
            <pc:docMk/>
            <pc:sldMk cId="1883363724" sldId="2418"/>
            <ac:spMk id="8" creationId="{5A671A1C-1E0D-7B87-480E-AFCA28291818}"/>
          </ac:spMkLst>
        </pc:spChg>
        <pc:picChg chg="del">
          <ac:chgData name="Yoel Kortick" userId="167978f5-7f40-4909-85d5-d4149554ad4e" providerId="ADAL" clId="{F2C26AF4-7132-447E-9B2A-42A50BED4D30}" dt="2022-09-22T14:28:35.895" v="7275" actId="478"/>
          <ac:picMkLst>
            <pc:docMk/>
            <pc:sldMk cId="1883363724" sldId="2418"/>
            <ac:picMk id="5" creationId="{7FD8A2A7-2724-CC30-8BE2-33AB5B071941}"/>
          </ac:picMkLst>
        </pc:picChg>
        <pc:picChg chg="add mod ord">
          <ac:chgData name="Yoel Kortick" userId="167978f5-7f40-4909-85d5-d4149554ad4e" providerId="ADAL" clId="{F2C26AF4-7132-447E-9B2A-42A50BED4D30}" dt="2022-09-22T14:29:06.184" v="7287" actId="208"/>
          <ac:picMkLst>
            <pc:docMk/>
            <pc:sldMk cId="1883363724" sldId="2418"/>
            <ac:picMk id="7" creationId="{C80E5280-C428-3026-9EAF-00613DF07014}"/>
          </ac:picMkLst>
        </pc:picChg>
      </pc:sldChg>
      <pc:sldChg chg="del">
        <pc:chgData name="Yoel Kortick" userId="167978f5-7f40-4909-85d5-d4149554ad4e" providerId="ADAL" clId="{F2C26AF4-7132-447E-9B2A-42A50BED4D30}" dt="2022-09-21T06:21:29.156" v="109" actId="47"/>
        <pc:sldMkLst>
          <pc:docMk/>
          <pc:sldMk cId="2406618286" sldId="2418"/>
        </pc:sldMkLst>
      </pc:sldChg>
      <pc:sldChg chg="del">
        <pc:chgData name="Yoel Kortick" userId="167978f5-7f40-4909-85d5-d4149554ad4e" providerId="ADAL" clId="{F2C26AF4-7132-447E-9B2A-42A50BED4D30}" dt="2022-09-21T06:21:29.156" v="109" actId="47"/>
        <pc:sldMkLst>
          <pc:docMk/>
          <pc:sldMk cId="2201450137" sldId="241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11/15/2022</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11/15/2022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8.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9.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5452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387018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26449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906456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669634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16710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968979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361598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547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7337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1075155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spTree>
    <p:extLst>
      <p:ext uri="{BB962C8B-B14F-4D97-AF65-F5344CB8AC3E}">
        <p14:creationId xmlns:p14="http://schemas.microsoft.com/office/powerpoint/2010/main" val="2565986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1572205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2473751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6715855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460872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103382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75559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787667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7944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952138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496623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39332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1.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5"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2022 Ex Libris | Confidential &amp; Proprietary</a:t>
            </a:r>
            <a:endParaRPr lang="en-US" sz="900" dirty="0">
              <a:solidFill>
                <a:srgbClr val="787878"/>
              </a:solidFill>
              <a:latin typeface="+mn-lt"/>
            </a:endParaRPr>
          </a:p>
        </p:txBody>
      </p:sp>
      <p:pic>
        <p:nvPicPr>
          <p:cNvPr id="12" name="Picture 11">
            <a:extLst>
              <a:ext uri="{FF2B5EF4-FFF2-40B4-BE49-F238E27FC236}">
                <a16:creationId xmlns:a16="http://schemas.microsoft.com/office/drawing/2014/main" id="{B1BD2E00-AB16-7B68-F6D6-312AEE646894}"/>
              </a:ext>
            </a:extLst>
          </p:cNvPr>
          <p:cNvPicPr>
            <a:picLocks noChangeAspect="1"/>
          </p:cNvPicPr>
          <p:nvPr userDrawn="1"/>
        </p:nvPicPr>
        <p:blipFill>
          <a:blip r:embed="rId23"/>
          <a:stretch>
            <a:fillRect/>
          </a:stretch>
        </p:blipFill>
        <p:spPr>
          <a:xfrm>
            <a:off x="8300444" y="4728159"/>
            <a:ext cx="720077" cy="36346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 id="2147483809" r:id="rId21"/>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2022 Ex Libris | Confidential &amp; Proprietary</a:t>
            </a:r>
            <a:endParaRPr lang="en-US" sz="900" dirty="0">
              <a:solidFill>
                <a:srgbClr val="787878"/>
              </a:solidFill>
              <a:latin typeface="+mn-lt"/>
            </a:endParaRPr>
          </a:p>
        </p:txBody>
      </p:sp>
      <p:pic>
        <p:nvPicPr>
          <p:cNvPr id="8" name="Picture 7">
            <a:extLst>
              <a:ext uri="{FF2B5EF4-FFF2-40B4-BE49-F238E27FC236}">
                <a16:creationId xmlns:a16="http://schemas.microsoft.com/office/drawing/2014/main" id="{14DE585B-A001-E33B-B8F0-0247C18B3862}"/>
              </a:ext>
            </a:extLst>
          </p:cNvPr>
          <p:cNvPicPr>
            <a:picLocks noChangeAspect="1"/>
          </p:cNvPicPr>
          <p:nvPr userDrawn="1"/>
        </p:nvPicPr>
        <p:blipFill>
          <a:blip r:embed="rId24"/>
          <a:stretch>
            <a:fillRect/>
          </a:stretch>
        </p:blipFill>
        <p:spPr>
          <a:xfrm>
            <a:off x="8300444" y="4728159"/>
            <a:ext cx="720077" cy="363467"/>
          </a:xfrm>
          <a:prstGeom prst="rect">
            <a:avLst/>
          </a:prstGeom>
        </p:spPr>
      </p:pic>
    </p:spTree>
    <p:extLst>
      <p:ext uri="{BB962C8B-B14F-4D97-AF65-F5344CB8AC3E}">
        <p14:creationId xmlns:p14="http://schemas.microsoft.com/office/powerpoint/2010/main" val="325839543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hyperlink" Target="https://docs.oracle.com/en/middleware/bi/analytics-server/whats-new-oas/index.html#OASWN-GUID-1B23BC2D-11BD-4032-B3A7-2ABF1F31E5E0" TargetMode="Externa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5.png"/><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4F7E73F6-75FC-44E9-BBFF-F064A233FBD3}"/>
              </a:ext>
            </a:extLst>
          </p:cNvPr>
          <p:cNvSpPr>
            <a:spLocks noGrp="1"/>
          </p:cNvSpPr>
          <p:nvPr/>
        </p:nvSpPr>
        <p:spPr>
          <a:xfrm>
            <a:off x="175670" y="2355726"/>
            <a:ext cx="5332434" cy="1512168"/>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3600" b="1" kern="1200">
                <a:solidFill>
                  <a:schemeClr val="accent1"/>
                </a:solidFill>
                <a:latin typeface="Calibri Light" panose="020F0302020204030204" pitchFamily="34" charset="0"/>
                <a:ea typeface="+mj-ea"/>
                <a:cs typeface="Calibri Light" panose="020F0302020204030204" pitchFamily="34" charset="0"/>
              </a:defRPr>
            </a:lvl1pPr>
          </a:lstStyle>
          <a:p>
            <a:r>
              <a:rPr lang="en-US" sz="3000" dirty="0"/>
              <a:t>New features in OAS 6.4 for Alma and Primo Data Visualization</a:t>
            </a:r>
          </a:p>
        </p:txBody>
      </p:sp>
      <p:sp>
        <p:nvSpPr>
          <p:cNvPr id="9" name="Subtitle 5">
            <a:extLst>
              <a:ext uri="{FF2B5EF4-FFF2-40B4-BE49-F238E27FC236}">
                <a16:creationId xmlns:a16="http://schemas.microsoft.com/office/drawing/2014/main" id="{21FAB61A-9C29-4137-8AD1-B7E6D1F2B335}"/>
              </a:ext>
            </a:extLst>
          </p:cNvPr>
          <p:cNvSpPr>
            <a:spLocks noGrp="1"/>
          </p:cNvSpPr>
          <p:nvPr/>
        </p:nvSpPr>
        <p:spPr>
          <a:xfrm>
            <a:off x="175669" y="3579862"/>
            <a:ext cx="5116411" cy="478380"/>
          </a:xfrm>
          <a:prstGeom prst="rect">
            <a:avLst/>
          </a:prstGeom>
        </p:spPr>
        <p:txBody>
          <a:bodyPr vert="horz" lIns="91440" tIns="45720" rIns="91440" bIns="45720" rtlCol="0" anchor="t" anchorCtr="0">
            <a:normAutofit/>
          </a:bodyPr>
          <a:lstStyle>
            <a:lvl1pPr marL="0" indent="0" algn="l" defTabSz="914400" rtl="0" eaLnBrk="1" latinLnBrk="0" hangingPunct="1">
              <a:spcBef>
                <a:spcPts val="300"/>
              </a:spcBef>
              <a:buFont typeface="Arial" panose="020B0604020202020204" pitchFamily="34" charset="0"/>
              <a:buNone/>
              <a:defRPr sz="2000" kern="1200">
                <a:solidFill>
                  <a:schemeClr val="accent1"/>
                </a:solidFill>
                <a:latin typeface="+mn-lt"/>
                <a:ea typeface="+mn-ea"/>
                <a:cs typeface="+mn-cs"/>
              </a:defRPr>
            </a:lvl1pPr>
            <a:lvl2pPr marL="457200" indent="0" algn="ctr"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spcBef>
                <a:spcPts val="3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0" name="Text Placeholder 6">
            <a:extLst>
              <a:ext uri="{FF2B5EF4-FFF2-40B4-BE49-F238E27FC236}">
                <a16:creationId xmlns:a16="http://schemas.microsoft.com/office/drawing/2014/main" id="{E3E3076C-2A62-4931-8C20-AA9AF105D504}"/>
              </a:ext>
            </a:extLst>
          </p:cNvPr>
          <p:cNvSpPr>
            <a:spLocks noGrp="1"/>
          </p:cNvSpPr>
          <p:nvPr/>
        </p:nvSpPr>
        <p:spPr>
          <a:xfrm>
            <a:off x="174949" y="4127419"/>
            <a:ext cx="4972396" cy="388547"/>
          </a:xfrm>
          <a:prstGeom prst="rect">
            <a:avLst/>
          </a:prstGeom>
        </p:spPr>
        <p:txBody>
          <a:bodyPr vert="horz" lIns="91440" tIns="45720" rIns="91440" bIns="45720" rtlCol="0">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lgn="l"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Yoel Kortick – Senior Librarian</a:t>
            </a:r>
          </a:p>
          <a:p>
            <a:endParaRPr lang="en-US" dirty="0"/>
          </a:p>
        </p:txBody>
      </p:sp>
    </p:spTree>
    <p:extLst>
      <p:ext uri="{BB962C8B-B14F-4D97-AF65-F5344CB8AC3E}">
        <p14:creationId xmlns:p14="http://schemas.microsoft.com/office/powerpoint/2010/main" val="291268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Add notes to a workbook</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lnSpcReduction="10000"/>
          </a:bodyPr>
          <a:lstStyle/>
          <a:p>
            <a:r>
              <a:rPr lang="en-US" dirty="0"/>
              <a:t>You can add notes to point out important information in a workbook's visualizations. </a:t>
            </a:r>
          </a:p>
          <a:p>
            <a:r>
              <a:rPr lang="en-US" dirty="0"/>
              <a:t>The notes can be used to annotate one or all of the visualizations in a canvas, or to emphasize specific data points in a visualization (for example a column in a table).</a:t>
            </a:r>
          </a:p>
          <a:p>
            <a:r>
              <a:rPr lang="en-US" dirty="0"/>
              <a:t>There are many formatting options that can be used to customize a note's content. For example, font type, size, and color.  Also bulleted or numbered lists can be used, as well as hyperlinks. </a:t>
            </a:r>
          </a:p>
          <a:p>
            <a:r>
              <a:rPr lang="en-US" dirty="0"/>
              <a:t>When a note is added it can also have a data connectors to call out specific points in the visualization</a:t>
            </a:r>
          </a:p>
          <a:p>
            <a:endParaRPr lang="en-US" dirty="0"/>
          </a:p>
        </p:txBody>
      </p:sp>
    </p:spTree>
    <p:extLst>
      <p:ext uri="{BB962C8B-B14F-4D97-AF65-F5344CB8AC3E}">
        <p14:creationId xmlns:p14="http://schemas.microsoft.com/office/powerpoint/2010/main" val="1102618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Add notes to a workbook</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To add a note (without data point connectors), click the Notes icon and select Add Note. </a:t>
            </a:r>
          </a:p>
        </p:txBody>
      </p:sp>
      <p:pic>
        <p:nvPicPr>
          <p:cNvPr id="6" name="Picture 5">
            <a:extLst>
              <a:ext uri="{FF2B5EF4-FFF2-40B4-BE49-F238E27FC236}">
                <a16:creationId xmlns:a16="http://schemas.microsoft.com/office/drawing/2014/main" id="{5F2C1206-E651-BA6D-F2CE-2F80BDFF0EE1}"/>
              </a:ext>
            </a:extLst>
          </p:cNvPr>
          <p:cNvPicPr>
            <a:picLocks noChangeAspect="1"/>
          </p:cNvPicPr>
          <p:nvPr/>
        </p:nvPicPr>
        <p:blipFill>
          <a:blip r:embed="rId2"/>
          <a:stretch>
            <a:fillRect/>
          </a:stretch>
        </p:blipFill>
        <p:spPr>
          <a:xfrm>
            <a:off x="2981325" y="2124075"/>
            <a:ext cx="3181350" cy="895350"/>
          </a:xfrm>
          <a:prstGeom prst="rect">
            <a:avLst/>
          </a:prstGeom>
          <a:ln>
            <a:solidFill>
              <a:schemeClr val="accent1"/>
            </a:solidFill>
          </a:ln>
        </p:spPr>
      </p:pic>
      <p:sp>
        <p:nvSpPr>
          <p:cNvPr id="7" name="Rectangle 6">
            <a:extLst>
              <a:ext uri="{FF2B5EF4-FFF2-40B4-BE49-F238E27FC236}">
                <a16:creationId xmlns:a16="http://schemas.microsoft.com/office/drawing/2014/main" id="{18997973-03C9-9D96-6F08-B67581D106EE}"/>
              </a:ext>
            </a:extLst>
          </p:cNvPr>
          <p:cNvSpPr/>
          <p:nvPr/>
        </p:nvSpPr>
        <p:spPr>
          <a:xfrm>
            <a:off x="4211960" y="2099593"/>
            <a:ext cx="43204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0" name="Rectangle 9">
            <a:extLst>
              <a:ext uri="{FF2B5EF4-FFF2-40B4-BE49-F238E27FC236}">
                <a16:creationId xmlns:a16="http://schemas.microsoft.com/office/drawing/2014/main" id="{3F820E8C-57B8-63E4-BE2F-526D47A88CBC}"/>
              </a:ext>
            </a:extLst>
          </p:cNvPr>
          <p:cNvSpPr/>
          <p:nvPr/>
        </p:nvSpPr>
        <p:spPr>
          <a:xfrm>
            <a:off x="4499992" y="2643758"/>
            <a:ext cx="136815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3438450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Add notes to a workbook</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In the note box, enter the note text and use the formatting options to specify the note's font style, color, size, and so on. </a:t>
            </a:r>
          </a:p>
        </p:txBody>
      </p:sp>
      <p:pic>
        <p:nvPicPr>
          <p:cNvPr id="8" name="Picture 7">
            <a:extLst>
              <a:ext uri="{FF2B5EF4-FFF2-40B4-BE49-F238E27FC236}">
                <a16:creationId xmlns:a16="http://schemas.microsoft.com/office/drawing/2014/main" id="{F1AA64A2-4983-69DD-FB26-DD3B320D0C93}"/>
              </a:ext>
            </a:extLst>
          </p:cNvPr>
          <p:cNvPicPr>
            <a:picLocks noChangeAspect="1"/>
          </p:cNvPicPr>
          <p:nvPr/>
        </p:nvPicPr>
        <p:blipFill>
          <a:blip r:embed="rId2"/>
          <a:stretch>
            <a:fillRect/>
          </a:stretch>
        </p:blipFill>
        <p:spPr>
          <a:xfrm>
            <a:off x="1747837" y="1995686"/>
            <a:ext cx="5648325" cy="2657475"/>
          </a:xfrm>
          <a:prstGeom prst="rect">
            <a:avLst/>
          </a:prstGeom>
          <a:ln>
            <a:solidFill>
              <a:schemeClr val="accent1"/>
            </a:solidFill>
          </a:ln>
        </p:spPr>
      </p:pic>
      <p:sp>
        <p:nvSpPr>
          <p:cNvPr id="9" name="TextBox 8">
            <a:extLst>
              <a:ext uri="{FF2B5EF4-FFF2-40B4-BE49-F238E27FC236}">
                <a16:creationId xmlns:a16="http://schemas.microsoft.com/office/drawing/2014/main" id="{5BA8B4C9-64A6-77DC-D45D-0EF1D60A1815}"/>
              </a:ext>
            </a:extLst>
          </p:cNvPr>
          <p:cNvSpPr txBox="1"/>
          <p:nvPr/>
        </p:nvSpPr>
        <p:spPr>
          <a:xfrm>
            <a:off x="899592" y="3075806"/>
            <a:ext cx="1080120" cy="369332"/>
          </a:xfrm>
          <a:prstGeom prst="rect">
            <a:avLst/>
          </a:prstGeom>
          <a:solidFill>
            <a:schemeClr val="bg1"/>
          </a:solidFill>
          <a:ln>
            <a:solidFill>
              <a:schemeClr val="accent1"/>
            </a:solidFill>
          </a:ln>
        </p:spPr>
        <p:txBody>
          <a:bodyPr wrap="square" rtlCol="0">
            <a:spAutoFit/>
          </a:bodyPr>
          <a:lstStyle/>
          <a:p>
            <a:r>
              <a:rPr lang="en-US" dirty="0"/>
              <a:t>Note box</a:t>
            </a:r>
            <a:endParaRPr lang="en-IL" dirty="0"/>
          </a:p>
        </p:txBody>
      </p:sp>
      <p:sp>
        <p:nvSpPr>
          <p:cNvPr id="11" name="TextBox 10">
            <a:extLst>
              <a:ext uri="{FF2B5EF4-FFF2-40B4-BE49-F238E27FC236}">
                <a16:creationId xmlns:a16="http://schemas.microsoft.com/office/drawing/2014/main" id="{1773E3BD-F49C-A573-6C93-F760091B47CA}"/>
              </a:ext>
            </a:extLst>
          </p:cNvPr>
          <p:cNvSpPr txBox="1"/>
          <p:nvPr/>
        </p:nvSpPr>
        <p:spPr>
          <a:xfrm>
            <a:off x="6989991" y="1848021"/>
            <a:ext cx="1254416" cy="646331"/>
          </a:xfrm>
          <a:prstGeom prst="rect">
            <a:avLst/>
          </a:prstGeom>
          <a:solidFill>
            <a:schemeClr val="bg1"/>
          </a:solidFill>
          <a:ln>
            <a:solidFill>
              <a:schemeClr val="accent1"/>
            </a:solidFill>
          </a:ln>
        </p:spPr>
        <p:txBody>
          <a:bodyPr wrap="square" rtlCol="0">
            <a:spAutoFit/>
          </a:bodyPr>
          <a:lstStyle/>
          <a:p>
            <a:r>
              <a:rPr lang="en-US" dirty="0"/>
              <a:t>Formatting options</a:t>
            </a:r>
            <a:endParaRPr lang="en-IL" dirty="0"/>
          </a:p>
        </p:txBody>
      </p:sp>
      <p:cxnSp>
        <p:nvCxnSpPr>
          <p:cNvPr id="13" name="Straight Arrow Connector 12">
            <a:extLst>
              <a:ext uri="{FF2B5EF4-FFF2-40B4-BE49-F238E27FC236}">
                <a16:creationId xmlns:a16="http://schemas.microsoft.com/office/drawing/2014/main" id="{6D0EBAF1-648E-802D-E605-4E872683483B}"/>
              </a:ext>
            </a:extLst>
          </p:cNvPr>
          <p:cNvCxnSpPr/>
          <p:nvPr/>
        </p:nvCxnSpPr>
        <p:spPr>
          <a:xfrm>
            <a:off x="1979712" y="3260472"/>
            <a:ext cx="2322505" cy="3193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14F3619-DD80-31C1-DF40-983C85965123}"/>
              </a:ext>
            </a:extLst>
          </p:cNvPr>
          <p:cNvCxnSpPr>
            <a:cxnSpLocks/>
          </p:cNvCxnSpPr>
          <p:nvPr/>
        </p:nvCxnSpPr>
        <p:spPr>
          <a:xfrm flipH="1">
            <a:off x="5769256" y="2143766"/>
            <a:ext cx="1220735" cy="3804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657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Add notes to a workbook</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Optional: To add a link to the note, highlight the note text that you want to make into a link and then click “Link”.  In the Hyperlink dialog, enter a URL. </a:t>
            </a:r>
          </a:p>
        </p:txBody>
      </p:sp>
      <p:pic>
        <p:nvPicPr>
          <p:cNvPr id="7" name="Picture 6">
            <a:extLst>
              <a:ext uri="{FF2B5EF4-FFF2-40B4-BE49-F238E27FC236}">
                <a16:creationId xmlns:a16="http://schemas.microsoft.com/office/drawing/2014/main" id="{86876386-4DAF-0718-B6BA-9094DC254151}"/>
              </a:ext>
            </a:extLst>
          </p:cNvPr>
          <p:cNvPicPr>
            <a:picLocks noChangeAspect="1"/>
          </p:cNvPicPr>
          <p:nvPr/>
        </p:nvPicPr>
        <p:blipFill>
          <a:blip r:embed="rId2"/>
          <a:stretch>
            <a:fillRect/>
          </a:stretch>
        </p:blipFill>
        <p:spPr>
          <a:xfrm>
            <a:off x="2286000" y="2291308"/>
            <a:ext cx="4572000" cy="2152650"/>
          </a:xfrm>
          <a:prstGeom prst="rect">
            <a:avLst/>
          </a:prstGeom>
          <a:ln>
            <a:solidFill>
              <a:schemeClr val="accent1"/>
            </a:solidFill>
          </a:ln>
        </p:spPr>
      </p:pic>
      <p:sp>
        <p:nvSpPr>
          <p:cNvPr id="8" name="TextBox 7">
            <a:extLst>
              <a:ext uri="{FF2B5EF4-FFF2-40B4-BE49-F238E27FC236}">
                <a16:creationId xmlns:a16="http://schemas.microsoft.com/office/drawing/2014/main" id="{9EB40B80-39DD-5A2F-4085-1E0C47869E3E}"/>
              </a:ext>
            </a:extLst>
          </p:cNvPr>
          <p:cNvSpPr txBox="1"/>
          <p:nvPr/>
        </p:nvSpPr>
        <p:spPr>
          <a:xfrm>
            <a:off x="899592" y="3075806"/>
            <a:ext cx="1080120" cy="646331"/>
          </a:xfrm>
          <a:prstGeom prst="rect">
            <a:avLst/>
          </a:prstGeom>
          <a:solidFill>
            <a:schemeClr val="bg1"/>
          </a:solidFill>
          <a:ln>
            <a:solidFill>
              <a:schemeClr val="accent1"/>
            </a:solidFill>
          </a:ln>
        </p:spPr>
        <p:txBody>
          <a:bodyPr wrap="square" rtlCol="0">
            <a:spAutoFit/>
          </a:bodyPr>
          <a:lstStyle/>
          <a:p>
            <a:r>
              <a:rPr lang="en-US" dirty="0"/>
              <a:t>Select text</a:t>
            </a:r>
            <a:endParaRPr lang="en-IL" dirty="0"/>
          </a:p>
        </p:txBody>
      </p:sp>
      <p:sp>
        <p:nvSpPr>
          <p:cNvPr id="9" name="TextBox 8">
            <a:extLst>
              <a:ext uri="{FF2B5EF4-FFF2-40B4-BE49-F238E27FC236}">
                <a16:creationId xmlns:a16="http://schemas.microsoft.com/office/drawing/2014/main" id="{8B6882E1-A1CE-2962-BFCC-DF81C26B34AA}"/>
              </a:ext>
            </a:extLst>
          </p:cNvPr>
          <p:cNvSpPr txBox="1"/>
          <p:nvPr/>
        </p:nvSpPr>
        <p:spPr>
          <a:xfrm>
            <a:off x="6989991" y="1848021"/>
            <a:ext cx="1254416" cy="369332"/>
          </a:xfrm>
          <a:prstGeom prst="rect">
            <a:avLst/>
          </a:prstGeom>
          <a:solidFill>
            <a:schemeClr val="bg1"/>
          </a:solidFill>
          <a:ln>
            <a:solidFill>
              <a:schemeClr val="accent1"/>
            </a:solidFill>
          </a:ln>
        </p:spPr>
        <p:txBody>
          <a:bodyPr wrap="square" rtlCol="0">
            <a:spAutoFit/>
          </a:bodyPr>
          <a:lstStyle/>
          <a:p>
            <a:r>
              <a:rPr lang="en-US" dirty="0"/>
              <a:t>Click Link</a:t>
            </a:r>
            <a:endParaRPr lang="en-IL" dirty="0"/>
          </a:p>
        </p:txBody>
      </p:sp>
      <p:cxnSp>
        <p:nvCxnSpPr>
          <p:cNvPr id="10" name="Straight Arrow Connector 9">
            <a:extLst>
              <a:ext uri="{FF2B5EF4-FFF2-40B4-BE49-F238E27FC236}">
                <a16:creationId xmlns:a16="http://schemas.microsoft.com/office/drawing/2014/main" id="{B0E7533E-097F-E3BF-6534-AC56A1E0ABDE}"/>
              </a:ext>
            </a:extLst>
          </p:cNvPr>
          <p:cNvCxnSpPr>
            <a:cxnSpLocks/>
          </p:cNvCxnSpPr>
          <p:nvPr/>
        </p:nvCxnSpPr>
        <p:spPr>
          <a:xfrm>
            <a:off x="1979712" y="3260472"/>
            <a:ext cx="2808312" cy="6794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ABBD20E-B612-19D8-6210-E3DCB9ADFA08}"/>
              </a:ext>
            </a:extLst>
          </p:cNvPr>
          <p:cNvCxnSpPr>
            <a:cxnSpLocks/>
          </p:cNvCxnSpPr>
          <p:nvPr/>
        </p:nvCxnSpPr>
        <p:spPr>
          <a:xfrm flipH="1">
            <a:off x="6084168" y="2143766"/>
            <a:ext cx="905823" cy="5053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339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093C1D-69E2-7A9D-0FB4-17F91427C434}"/>
              </a:ext>
            </a:extLst>
          </p:cNvPr>
          <p:cNvPicPr>
            <a:picLocks noChangeAspect="1"/>
          </p:cNvPicPr>
          <p:nvPr/>
        </p:nvPicPr>
        <p:blipFill>
          <a:blip r:embed="rId2"/>
          <a:stretch>
            <a:fillRect/>
          </a:stretch>
        </p:blipFill>
        <p:spPr>
          <a:xfrm>
            <a:off x="2388679" y="2032687"/>
            <a:ext cx="4438650" cy="2819400"/>
          </a:xfrm>
          <a:prstGeom prst="rect">
            <a:avLst/>
          </a:prstGeom>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Add notes to a workbook</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Optional: To add a link to the note, highlight the note text that you want to make into a link. Click Link and in the Hyperlink dialog, enter a URL. Click OK.</a:t>
            </a:r>
          </a:p>
          <a:p>
            <a:endParaRPr lang="en-US" dirty="0"/>
          </a:p>
        </p:txBody>
      </p:sp>
      <p:sp>
        <p:nvSpPr>
          <p:cNvPr id="8" name="TextBox 7">
            <a:extLst>
              <a:ext uri="{FF2B5EF4-FFF2-40B4-BE49-F238E27FC236}">
                <a16:creationId xmlns:a16="http://schemas.microsoft.com/office/drawing/2014/main" id="{9EB40B80-39DD-5A2F-4085-1E0C47869E3E}"/>
              </a:ext>
            </a:extLst>
          </p:cNvPr>
          <p:cNvSpPr txBox="1"/>
          <p:nvPr/>
        </p:nvSpPr>
        <p:spPr>
          <a:xfrm>
            <a:off x="899592" y="3075806"/>
            <a:ext cx="1080120" cy="646331"/>
          </a:xfrm>
          <a:prstGeom prst="rect">
            <a:avLst/>
          </a:prstGeom>
          <a:solidFill>
            <a:schemeClr val="bg1"/>
          </a:solidFill>
          <a:ln>
            <a:solidFill>
              <a:schemeClr val="accent1"/>
            </a:solidFill>
          </a:ln>
        </p:spPr>
        <p:txBody>
          <a:bodyPr wrap="square" rtlCol="0">
            <a:spAutoFit/>
          </a:bodyPr>
          <a:lstStyle/>
          <a:p>
            <a:r>
              <a:rPr lang="en-US" dirty="0"/>
              <a:t>Enter URL</a:t>
            </a:r>
            <a:endParaRPr lang="en-IL" dirty="0"/>
          </a:p>
        </p:txBody>
      </p:sp>
      <p:sp>
        <p:nvSpPr>
          <p:cNvPr id="9" name="TextBox 8">
            <a:extLst>
              <a:ext uri="{FF2B5EF4-FFF2-40B4-BE49-F238E27FC236}">
                <a16:creationId xmlns:a16="http://schemas.microsoft.com/office/drawing/2014/main" id="{8B6882E1-A1CE-2962-BFCC-DF81C26B34AA}"/>
              </a:ext>
            </a:extLst>
          </p:cNvPr>
          <p:cNvSpPr txBox="1"/>
          <p:nvPr/>
        </p:nvSpPr>
        <p:spPr>
          <a:xfrm>
            <a:off x="6413927" y="3219822"/>
            <a:ext cx="1254416" cy="369332"/>
          </a:xfrm>
          <a:prstGeom prst="rect">
            <a:avLst/>
          </a:prstGeom>
          <a:solidFill>
            <a:schemeClr val="bg1"/>
          </a:solidFill>
          <a:ln>
            <a:solidFill>
              <a:schemeClr val="accent1"/>
            </a:solidFill>
          </a:ln>
        </p:spPr>
        <p:txBody>
          <a:bodyPr wrap="square" rtlCol="0">
            <a:spAutoFit/>
          </a:bodyPr>
          <a:lstStyle/>
          <a:p>
            <a:r>
              <a:rPr lang="en-US" dirty="0"/>
              <a:t>Click OK</a:t>
            </a:r>
            <a:endParaRPr lang="en-IL" dirty="0"/>
          </a:p>
        </p:txBody>
      </p:sp>
      <p:cxnSp>
        <p:nvCxnSpPr>
          <p:cNvPr id="10" name="Straight Arrow Connector 9">
            <a:extLst>
              <a:ext uri="{FF2B5EF4-FFF2-40B4-BE49-F238E27FC236}">
                <a16:creationId xmlns:a16="http://schemas.microsoft.com/office/drawing/2014/main" id="{B0E7533E-097F-E3BF-6534-AC56A1E0ABDE}"/>
              </a:ext>
            </a:extLst>
          </p:cNvPr>
          <p:cNvCxnSpPr>
            <a:cxnSpLocks/>
          </p:cNvCxnSpPr>
          <p:nvPr/>
        </p:nvCxnSpPr>
        <p:spPr>
          <a:xfrm>
            <a:off x="1979712" y="3260472"/>
            <a:ext cx="1224136" cy="2844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ABBD20E-B612-19D8-6210-E3DCB9ADFA08}"/>
              </a:ext>
            </a:extLst>
          </p:cNvPr>
          <p:cNvCxnSpPr>
            <a:cxnSpLocks/>
          </p:cNvCxnSpPr>
          <p:nvPr/>
        </p:nvCxnSpPr>
        <p:spPr>
          <a:xfrm flipH="1">
            <a:off x="5508104" y="3515567"/>
            <a:ext cx="905823" cy="5053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226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Add notes to a workbook</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We now have a note in the workbook and it has a hyperlink</a:t>
            </a:r>
          </a:p>
          <a:p>
            <a:endParaRPr lang="en-US" dirty="0"/>
          </a:p>
        </p:txBody>
      </p:sp>
      <p:pic>
        <p:nvPicPr>
          <p:cNvPr id="7" name="Picture 6">
            <a:extLst>
              <a:ext uri="{FF2B5EF4-FFF2-40B4-BE49-F238E27FC236}">
                <a16:creationId xmlns:a16="http://schemas.microsoft.com/office/drawing/2014/main" id="{D148A89C-2686-52F5-BC57-78837F20326D}"/>
              </a:ext>
            </a:extLst>
          </p:cNvPr>
          <p:cNvPicPr>
            <a:picLocks noChangeAspect="1"/>
          </p:cNvPicPr>
          <p:nvPr/>
        </p:nvPicPr>
        <p:blipFill>
          <a:blip r:embed="rId2"/>
          <a:stretch>
            <a:fillRect/>
          </a:stretch>
        </p:blipFill>
        <p:spPr>
          <a:xfrm>
            <a:off x="1145493" y="1393237"/>
            <a:ext cx="6853014" cy="3331731"/>
          </a:xfrm>
          <a:prstGeom prst="rect">
            <a:avLst/>
          </a:prstGeom>
          <a:ln>
            <a:solidFill>
              <a:schemeClr val="accent1"/>
            </a:solidFill>
          </a:ln>
        </p:spPr>
      </p:pic>
      <p:sp>
        <p:nvSpPr>
          <p:cNvPr id="12" name="Rectangle 11">
            <a:extLst>
              <a:ext uri="{FF2B5EF4-FFF2-40B4-BE49-F238E27FC236}">
                <a16:creationId xmlns:a16="http://schemas.microsoft.com/office/drawing/2014/main" id="{A12A54FE-0109-896E-C8ED-D2496BF07723}"/>
              </a:ext>
            </a:extLst>
          </p:cNvPr>
          <p:cNvSpPr/>
          <p:nvPr/>
        </p:nvSpPr>
        <p:spPr>
          <a:xfrm>
            <a:off x="3419872" y="3003798"/>
            <a:ext cx="1800200" cy="864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3" name="TextBox 12">
            <a:extLst>
              <a:ext uri="{FF2B5EF4-FFF2-40B4-BE49-F238E27FC236}">
                <a16:creationId xmlns:a16="http://schemas.microsoft.com/office/drawing/2014/main" id="{1FD94594-5EC1-75DD-E7FF-F4C5B2FBAF23}"/>
              </a:ext>
            </a:extLst>
          </p:cNvPr>
          <p:cNvSpPr txBox="1"/>
          <p:nvPr/>
        </p:nvSpPr>
        <p:spPr>
          <a:xfrm>
            <a:off x="6030004" y="2619528"/>
            <a:ext cx="2790468" cy="646331"/>
          </a:xfrm>
          <a:prstGeom prst="rect">
            <a:avLst/>
          </a:prstGeom>
          <a:solidFill>
            <a:schemeClr val="bg1"/>
          </a:solidFill>
          <a:ln>
            <a:solidFill>
              <a:schemeClr val="accent1"/>
            </a:solidFill>
          </a:ln>
        </p:spPr>
        <p:txBody>
          <a:bodyPr wrap="square" rtlCol="0">
            <a:spAutoFit/>
          </a:bodyPr>
          <a:lstStyle/>
          <a:p>
            <a:r>
              <a:rPr lang="en-US" dirty="0"/>
              <a:t>The hyperlink will by default open in a new tab</a:t>
            </a:r>
            <a:endParaRPr lang="en-IL" dirty="0"/>
          </a:p>
        </p:txBody>
      </p:sp>
      <p:cxnSp>
        <p:nvCxnSpPr>
          <p:cNvPr id="14" name="Straight Arrow Connector 13">
            <a:extLst>
              <a:ext uri="{FF2B5EF4-FFF2-40B4-BE49-F238E27FC236}">
                <a16:creationId xmlns:a16="http://schemas.microsoft.com/office/drawing/2014/main" id="{826D93FD-4BC6-52B0-EE0A-CA9EB89A0C47}"/>
              </a:ext>
            </a:extLst>
          </p:cNvPr>
          <p:cNvCxnSpPr>
            <a:cxnSpLocks/>
          </p:cNvCxnSpPr>
          <p:nvPr/>
        </p:nvCxnSpPr>
        <p:spPr>
          <a:xfrm flipH="1">
            <a:off x="4841784" y="2915273"/>
            <a:ext cx="1188220" cy="5264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987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328B11-7A79-5A38-BBFC-C57A7F4A8283}"/>
              </a:ext>
            </a:extLst>
          </p:cNvPr>
          <p:cNvPicPr>
            <a:picLocks noChangeAspect="1"/>
          </p:cNvPicPr>
          <p:nvPr/>
        </p:nvPicPr>
        <p:blipFill>
          <a:blip r:embed="rId2"/>
          <a:stretch>
            <a:fillRect/>
          </a:stretch>
        </p:blipFill>
        <p:spPr>
          <a:xfrm>
            <a:off x="2114550" y="1829423"/>
            <a:ext cx="4914900" cy="21717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Add notes to a workbook</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To duplicate, edit or delete a note hover over the note and click the down arrow on the top right of the note</a:t>
            </a:r>
          </a:p>
          <a:p>
            <a:endParaRPr lang="en-US" dirty="0"/>
          </a:p>
        </p:txBody>
      </p:sp>
      <p:sp>
        <p:nvSpPr>
          <p:cNvPr id="12" name="Rectangle 11">
            <a:extLst>
              <a:ext uri="{FF2B5EF4-FFF2-40B4-BE49-F238E27FC236}">
                <a16:creationId xmlns:a16="http://schemas.microsoft.com/office/drawing/2014/main" id="{A12A54FE-0109-896E-C8ED-D2496BF07723}"/>
              </a:ext>
            </a:extLst>
          </p:cNvPr>
          <p:cNvSpPr/>
          <p:nvPr/>
        </p:nvSpPr>
        <p:spPr>
          <a:xfrm>
            <a:off x="4819052" y="2329194"/>
            <a:ext cx="401020" cy="2425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887549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251521" y="3319778"/>
            <a:ext cx="8712968" cy="1240583"/>
          </a:xfrm>
        </p:spPr>
        <p:txBody>
          <a:bodyPr/>
          <a:lstStyle/>
          <a:p>
            <a:pPr algn="ctr"/>
            <a:r>
              <a:rPr lang="en-US" dirty="0"/>
              <a:t>Connect a Note to Data Points in a Visualization</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17</a:t>
            </a:fld>
            <a:endParaRPr lang="en-US" dirty="0"/>
          </a:p>
        </p:txBody>
      </p:sp>
    </p:spTree>
    <p:extLst>
      <p:ext uri="{BB962C8B-B14F-4D97-AF65-F5344CB8AC3E}">
        <p14:creationId xmlns:p14="http://schemas.microsoft.com/office/powerpoint/2010/main" val="3754730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b="1" dirty="0"/>
              <a:t>Connect a Note to Data Points in a Visualization</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It is also possible to connect a note to Data Points in a visualization.</a:t>
            </a:r>
          </a:p>
          <a:p>
            <a:r>
              <a:rPr lang="en-US" dirty="0"/>
              <a:t>This is useful if the note pertains to one specific data point, and it will be useful for the consumer of the workbook to be aware of which data point is relevant for the note.</a:t>
            </a:r>
          </a:p>
          <a:p>
            <a:r>
              <a:rPr lang="en-US" dirty="0"/>
              <a:t>It is possible to connect a note to up to ten data points on a visualization or canvas.</a:t>
            </a:r>
          </a:p>
          <a:p>
            <a:endParaRPr lang="en-US" dirty="0"/>
          </a:p>
        </p:txBody>
      </p:sp>
    </p:spTree>
    <p:extLst>
      <p:ext uri="{BB962C8B-B14F-4D97-AF65-F5344CB8AC3E}">
        <p14:creationId xmlns:p14="http://schemas.microsoft.com/office/powerpoint/2010/main" val="1796747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b="1" dirty="0"/>
              <a:t>Connect a Note to Data Points in a Visualization</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Note that it is not possible to connect a note to a data point on these visualization types:</a:t>
            </a:r>
          </a:p>
          <a:p>
            <a:pPr lvl="1"/>
            <a:r>
              <a:rPr lang="en-US" sz="2400" dirty="0">
                <a:effectLst/>
              </a:rPr>
              <a:t>Chord Diagram</a:t>
            </a:r>
          </a:p>
          <a:p>
            <a:pPr lvl="1"/>
            <a:r>
              <a:rPr lang="en-US" sz="2400" dirty="0">
                <a:effectLst/>
              </a:rPr>
              <a:t>Correlation Matrix</a:t>
            </a:r>
          </a:p>
          <a:p>
            <a:pPr lvl="1"/>
            <a:r>
              <a:rPr lang="en-US" sz="2400" dirty="0">
                <a:effectLst/>
              </a:rPr>
              <a:t>List</a:t>
            </a:r>
          </a:p>
          <a:p>
            <a:pPr lvl="1"/>
            <a:r>
              <a:rPr lang="en-US" sz="2400" dirty="0">
                <a:effectLst/>
              </a:rPr>
              <a:t>Map</a:t>
            </a:r>
          </a:p>
          <a:p>
            <a:pPr lvl="1"/>
            <a:r>
              <a:rPr lang="en-US" sz="2400" dirty="0">
                <a:effectLst/>
              </a:rPr>
              <a:t>Parallel Coordinates</a:t>
            </a:r>
          </a:p>
          <a:p>
            <a:pPr lvl="1"/>
            <a:r>
              <a:rPr lang="en-US" sz="2400" dirty="0">
                <a:effectLst/>
              </a:rPr>
              <a:t>Tile</a:t>
            </a:r>
          </a:p>
        </p:txBody>
      </p:sp>
    </p:spTree>
    <p:extLst>
      <p:ext uri="{BB962C8B-B14F-4D97-AF65-F5344CB8AC3E}">
        <p14:creationId xmlns:p14="http://schemas.microsoft.com/office/powerpoint/2010/main" val="25767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146586-7EC2-481D-848F-8CE41EB2DE6C}" type="slidenum">
              <a:rPr kumimoji="0" lang="en-US" sz="1000" b="0" i="0" u="none" strike="noStrike" kern="1200" cap="none" spc="0" normalizeH="0" baseline="0" noProof="0" smtClean="0">
                <a:ln>
                  <a:noFill/>
                </a:ln>
                <a:solidFill>
                  <a:srgbClr val="787878"/>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787878"/>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DE166B9D-B48D-4F93-B05E-87E34BBE846A}"/>
              </a:ext>
            </a:extLst>
          </p:cNvPr>
          <p:cNvPicPr>
            <a:picLocks noChangeAspect="1"/>
          </p:cNvPicPr>
          <p:nvPr/>
        </p:nvPicPr>
        <p:blipFill>
          <a:blip r:embed="rId2"/>
          <a:stretch>
            <a:fillRect/>
          </a:stretch>
        </p:blipFill>
        <p:spPr>
          <a:xfrm>
            <a:off x="2420" y="1"/>
            <a:ext cx="4713596" cy="5143500"/>
          </a:xfrm>
          <a:prstGeom prst="rect">
            <a:avLst/>
          </a:prstGeom>
        </p:spPr>
      </p:pic>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a:xfrm>
            <a:off x="323528" y="964010"/>
            <a:ext cx="8496944" cy="3984004"/>
          </a:xfrm>
        </p:spPr>
        <p:txBody>
          <a:bodyPr>
            <a:normAutofit/>
          </a:bodyPr>
          <a:lstStyle/>
          <a:p>
            <a:pPr lvl="1"/>
            <a:r>
              <a:rPr lang="en-US" dirty="0"/>
              <a:t>Introduction</a:t>
            </a:r>
          </a:p>
          <a:p>
            <a:pPr lvl="1"/>
            <a:r>
              <a:rPr lang="en-US" dirty="0"/>
              <a:t>Projects are now called “Workbooks”</a:t>
            </a:r>
          </a:p>
          <a:p>
            <a:pPr lvl="1"/>
            <a:r>
              <a:rPr lang="en-US" dirty="0"/>
              <a:t>Add notes to a workbook</a:t>
            </a:r>
          </a:p>
          <a:p>
            <a:pPr lvl="1"/>
            <a:r>
              <a:rPr lang="en-US" dirty="0"/>
              <a:t>Connect a Note to Data Points in a Visualization</a:t>
            </a:r>
          </a:p>
          <a:p>
            <a:pPr lvl="1"/>
            <a:r>
              <a:rPr lang="en-US" dirty="0"/>
              <a:t>Additional visualizations</a:t>
            </a:r>
          </a:p>
          <a:p>
            <a:pPr lvl="1"/>
            <a:r>
              <a:rPr lang="en-US" dirty="0"/>
              <a:t>List Box (using a prompt in a workbook)</a:t>
            </a:r>
          </a:p>
          <a:p>
            <a:pPr lvl="1"/>
            <a:r>
              <a:rPr lang="en-US" dirty="0"/>
              <a:t>List Box properties</a:t>
            </a:r>
          </a:p>
          <a:p>
            <a:pPr lvl="1"/>
            <a:r>
              <a:rPr lang="en-US" dirty="0"/>
              <a:t>Conditional formatting</a:t>
            </a:r>
          </a:p>
          <a:p>
            <a:pPr lvl="1"/>
            <a:r>
              <a:rPr lang="en-US" dirty="0"/>
              <a:t>Export a specific visualization from within a workbook</a:t>
            </a:r>
          </a:p>
          <a:p>
            <a:pPr lvl="1"/>
            <a:endParaRPr lang="en-US" dirty="0"/>
          </a:p>
        </p:txBody>
      </p:sp>
      <p:sp>
        <p:nvSpPr>
          <p:cNvPr id="5" name="Title 2">
            <a:extLst>
              <a:ext uri="{FF2B5EF4-FFF2-40B4-BE49-F238E27FC236}">
                <a16:creationId xmlns:a16="http://schemas.microsoft.com/office/drawing/2014/main" id="{72FA5464-0849-481A-95A0-8DE5BDD0AD42}"/>
              </a:ext>
            </a:extLst>
          </p:cNvPr>
          <p:cNvSpPr txBox="1">
            <a:spLocks/>
          </p:cNvSpPr>
          <p:nvPr/>
        </p:nvSpPr>
        <p:spPr>
          <a:xfrm>
            <a:off x="395536" y="70415"/>
            <a:ext cx="8424936" cy="576064"/>
          </a:xfrm>
          <a:prstGeom prst="rect">
            <a:avLst/>
          </a:prstGeom>
        </p:spPr>
        <p:txBody>
          <a:bodyPr/>
          <a:lstStyle>
            <a:lvl1pPr algn="l" defTabSz="914400" rtl="0" eaLnBrk="1" latinLnBrk="0" hangingPunct="1">
              <a:spcBef>
                <a:spcPct val="0"/>
              </a:spcBef>
              <a:buNone/>
              <a:defRPr sz="2800" b="1" kern="1200">
                <a:solidFill>
                  <a:schemeClr val="tx1"/>
                </a:solidFill>
                <a:latin typeface="+mj-lt"/>
                <a:ea typeface="+mj-ea"/>
                <a:cs typeface="+mj-cs"/>
              </a:defRPr>
            </a:lvl1pPr>
          </a:lstStyle>
          <a:p>
            <a:r>
              <a:rPr lang="en-US" dirty="0"/>
              <a:t>Contents</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b="1" dirty="0"/>
              <a:t>Connect a Note to Data Points in a Visualization</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To connect a note to a data point:</a:t>
            </a:r>
          </a:p>
          <a:p>
            <a:pPr marL="457200" indent="-457200">
              <a:buFont typeface="+mj-lt"/>
              <a:buAutoNum type="arabicPeriod"/>
            </a:pPr>
            <a:r>
              <a:rPr lang="en-US" dirty="0"/>
              <a:t>Locate and hover over the note. </a:t>
            </a:r>
          </a:p>
          <a:p>
            <a:pPr marL="457200" indent="-457200">
              <a:buFont typeface="+mj-lt"/>
              <a:buAutoNum type="arabicPeriod"/>
            </a:pPr>
            <a:r>
              <a:rPr lang="en-US" dirty="0"/>
              <a:t>Click and hold a circle </a:t>
            </a:r>
          </a:p>
          <a:p>
            <a:pPr marL="457200" indent="-457200">
              <a:buFont typeface="+mj-lt"/>
              <a:buAutoNum type="arabicPeriod"/>
            </a:pPr>
            <a:r>
              <a:rPr lang="en-US" dirty="0"/>
              <a:t>Drag the line to the data point that you want to connect the note to. </a:t>
            </a:r>
            <a:endParaRPr lang="en-US" sz="2400" dirty="0">
              <a:effectLst/>
            </a:endParaRPr>
          </a:p>
        </p:txBody>
      </p:sp>
    </p:spTree>
    <p:extLst>
      <p:ext uri="{BB962C8B-B14F-4D97-AF65-F5344CB8AC3E}">
        <p14:creationId xmlns:p14="http://schemas.microsoft.com/office/powerpoint/2010/main" val="2540872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b="1" dirty="0"/>
              <a:t>Connect a Note to Data Points in a Visualization</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Locate and hover over the note. </a:t>
            </a:r>
          </a:p>
          <a:p>
            <a:r>
              <a:rPr lang="en-US" dirty="0"/>
              <a:t>Click and hold a circle </a:t>
            </a:r>
          </a:p>
        </p:txBody>
      </p:sp>
      <p:pic>
        <p:nvPicPr>
          <p:cNvPr id="6" name="Picture 5">
            <a:extLst>
              <a:ext uri="{FF2B5EF4-FFF2-40B4-BE49-F238E27FC236}">
                <a16:creationId xmlns:a16="http://schemas.microsoft.com/office/drawing/2014/main" id="{AC5DD586-F7F1-87C8-2CFA-070E740158A6}"/>
              </a:ext>
            </a:extLst>
          </p:cNvPr>
          <p:cNvPicPr>
            <a:picLocks noChangeAspect="1"/>
          </p:cNvPicPr>
          <p:nvPr/>
        </p:nvPicPr>
        <p:blipFill>
          <a:blip r:embed="rId2"/>
          <a:stretch>
            <a:fillRect/>
          </a:stretch>
        </p:blipFill>
        <p:spPr>
          <a:xfrm>
            <a:off x="2781300" y="2427734"/>
            <a:ext cx="3581400" cy="1847850"/>
          </a:xfrm>
          <a:prstGeom prst="rect">
            <a:avLst/>
          </a:prstGeom>
          <a:ln>
            <a:solidFill>
              <a:schemeClr val="accent1"/>
            </a:solidFill>
          </a:ln>
        </p:spPr>
      </p:pic>
      <p:cxnSp>
        <p:nvCxnSpPr>
          <p:cNvPr id="8" name="Straight Arrow Connector 7">
            <a:extLst>
              <a:ext uri="{FF2B5EF4-FFF2-40B4-BE49-F238E27FC236}">
                <a16:creationId xmlns:a16="http://schemas.microsoft.com/office/drawing/2014/main" id="{A389670D-09E0-5B8E-C642-2303A77D230D}"/>
              </a:ext>
            </a:extLst>
          </p:cNvPr>
          <p:cNvCxnSpPr/>
          <p:nvPr/>
        </p:nvCxnSpPr>
        <p:spPr>
          <a:xfrm flipH="1">
            <a:off x="4684117" y="1822194"/>
            <a:ext cx="864096" cy="10801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515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714511-44BD-834A-A7EC-5A7E9617D21F}"/>
              </a:ext>
            </a:extLst>
          </p:cNvPr>
          <p:cNvPicPr>
            <a:picLocks noChangeAspect="1"/>
          </p:cNvPicPr>
          <p:nvPr/>
        </p:nvPicPr>
        <p:blipFill>
          <a:blip r:embed="rId2"/>
          <a:stretch>
            <a:fillRect/>
          </a:stretch>
        </p:blipFill>
        <p:spPr>
          <a:xfrm>
            <a:off x="899592" y="1275606"/>
            <a:ext cx="7329636" cy="34945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b="1" dirty="0"/>
              <a:t>Connect a Note to Data Points in a Visualization</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Drag the line from the circle to the desired data point</a:t>
            </a:r>
            <a:endParaRPr lang="en-US" sz="2400" dirty="0">
              <a:effectLst/>
            </a:endParaRPr>
          </a:p>
        </p:txBody>
      </p:sp>
      <p:cxnSp>
        <p:nvCxnSpPr>
          <p:cNvPr id="10" name="Straight Arrow Connector 9">
            <a:extLst>
              <a:ext uri="{FF2B5EF4-FFF2-40B4-BE49-F238E27FC236}">
                <a16:creationId xmlns:a16="http://schemas.microsoft.com/office/drawing/2014/main" id="{5C392004-C186-344C-65E8-35AE957BDBD0}"/>
              </a:ext>
            </a:extLst>
          </p:cNvPr>
          <p:cNvCxnSpPr>
            <a:cxnSpLocks/>
          </p:cNvCxnSpPr>
          <p:nvPr/>
        </p:nvCxnSpPr>
        <p:spPr>
          <a:xfrm flipH="1" flipV="1">
            <a:off x="5044157" y="2729343"/>
            <a:ext cx="679971" cy="8186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01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CF72FDE-A55F-1234-E216-678FB49C76E6}"/>
              </a:ext>
            </a:extLst>
          </p:cNvPr>
          <p:cNvPicPr>
            <a:picLocks noChangeAspect="1"/>
          </p:cNvPicPr>
          <p:nvPr/>
        </p:nvPicPr>
        <p:blipFill>
          <a:blip r:embed="rId2"/>
          <a:stretch>
            <a:fillRect/>
          </a:stretch>
        </p:blipFill>
        <p:spPr>
          <a:xfrm>
            <a:off x="739639" y="1275606"/>
            <a:ext cx="7664722" cy="3341456"/>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b="1" dirty="0"/>
              <a:t>Connect a Note to Data Points in a Visualization</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Now we have a line from the note to the data point</a:t>
            </a:r>
            <a:endParaRPr lang="en-US" sz="2400" dirty="0">
              <a:effectLst/>
            </a:endParaRPr>
          </a:p>
        </p:txBody>
      </p:sp>
      <p:cxnSp>
        <p:nvCxnSpPr>
          <p:cNvPr id="8" name="Straight Arrow Connector 7">
            <a:extLst>
              <a:ext uri="{FF2B5EF4-FFF2-40B4-BE49-F238E27FC236}">
                <a16:creationId xmlns:a16="http://schemas.microsoft.com/office/drawing/2014/main" id="{A389670D-09E0-5B8E-C642-2303A77D230D}"/>
              </a:ext>
            </a:extLst>
          </p:cNvPr>
          <p:cNvCxnSpPr>
            <a:cxnSpLocks/>
          </p:cNvCxnSpPr>
          <p:nvPr/>
        </p:nvCxnSpPr>
        <p:spPr>
          <a:xfrm>
            <a:off x="3707904" y="1995686"/>
            <a:ext cx="576064" cy="8640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043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127314-88E1-D73F-FBC6-716B6FB58272}"/>
              </a:ext>
            </a:extLst>
          </p:cNvPr>
          <p:cNvPicPr>
            <a:picLocks noChangeAspect="1"/>
          </p:cNvPicPr>
          <p:nvPr/>
        </p:nvPicPr>
        <p:blipFill>
          <a:blip r:embed="rId2"/>
          <a:stretch>
            <a:fillRect/>
          </a:stretch>
        </p:blipFill>
        <p:spPr>
          <a:xfrm>
            <a:off x="2507555" y="1851670"/>
            <a:ext cx="3552825" cy="22002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b="1" dirty="0"/>
              <a:t>Connect a Note to Data Points in a Visualization</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To remove the line right click it and select “Detach from Data”.</a:t>
            </a:r>
            <a:endParaRPr lang="en-US" sz="2400" dirty="0">
              <a:effectLst/>
            </a:endParaRPr>
          </a:p>
        </p:txBody>
      </p:sp>
      <p:sp>
        <p:nvSpPr>
          <p:cNvPr id="7" name="Rectangle 6">
            <a:extLst>
              <a:ext uri="{FF2B5EF4-FFF2-40B4-BE49-F238E27FC236}">
                <a16:creationId xmlns:a16="http://schemas.microsoft.com/office/drawing/2014/main" id="{67B33C4F-6DDA-FF3B-12FD-94D71C8F7787}"/>
              </a:ext>
            </a:extLst>
          </p:cNvPr>
          <p:cNvSpPr/>
          <p:nvPr/>
        </p:nvSpPr>
        <p:spPr>
          <a:xfrm>
            <a:off x="4211960" y="2718710"/>
            <a:ext cx="1512168" cy="3145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2627566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b="1" dirty="0"/>
              <a:t>Connect a Note to Data Points in a Visualization</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Now the connecting line is gone</a:t>
            </a:r>
            <a:endParaRPr lang="en-US" sz="2400" dirty="0">
              <a:effectLst/>
            </a:endParaRPr>
          </a:p>
        </p:txBody>
      </p:sp>
      <p:pic>
        <p:nvPicPr>
          <p:cNvPr id="8" name="Picture 7">
            <a:extLst>
              <a:ext uri="{FF2B5EF4-FFF2-40B4-BE49-F238E27FC236}">
                <a16:creationId xmlns:a16="http://schemas.microsoft.com/office/drawing/2014/main" id="{AF30A627-16E1-C0D1-BCBD-943AEE0E08EC}"/>
              </a:ext>
            </a:extLst>
          </p:cNvPr>
          <p:cNvPicPr>
            <a:picLocks noChangeAspect="1"/>
          </p:cNvPicPr>
          <p:nvPr/>
        </p:nvPicPr>
        <p:blipFill>
          <a:blip r:embed="rId2"/>
          <a:stretch>
            <a:fillRect/>
          </a:stretch>
        </p:blipFill>
        <p:spPr>
          <a:xfrm>
            <a:off x="1115616" y="1393634"/>
            <a:ext cx="6882159" cy="3311715"/>
          </a:xfrm>
          <a:prstGeom prst="rect">
            <a:avLst/>
          </a:prstGeom>
          <a:ln>
            <a:solidFill>
              <a:schemeClr val="accent1"/>
            </a:solidFill>
          </a:ln>
        </p:spPr>
      </p:pic>
    </p:spTree>
    <p:extLst>
      <p:ext uri="{BB962C8B-B14F-4D97-AF65-F5344CB8AC3E}">
        <p14:creationId xmlns:p14="http://schemas.microsoft.com/office/powerpoint/2010/main" val="3343724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251521" y="3319778"/>
            <a:ext cx="8712968" cy="1240583"/>
          </a:xfrm>
        </p:spPr>
        <p:txBody>
          <a:bodyPr/>
          <a:lstStyle/>
          <a:p>
            <a:pPr algn="ctr"/>
            <a:r>
              <a:rPr lang="en-US" dirty="0"/>
              <a:t>Additional visualizations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26</a:t>
            </a:fld>
            <a:endParaRPr lang="en-US" dirty="0"/>
          </a:p>
        </p:txBody>
      </p:sp>
    </p:spTree>
    <p:extLst>
      <p:ext uri="{BB962C8B-B14F-4D97-AF65-F5344CB8AC3E}">
        <p14:creationId xmlns:p14="http://schemas.microsoft.com/office/powerpoint/2010/main" val="1017560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Additional visualizations</a:t>
            </a:r>
            <a:endParaRPr lang="en-US" b="1"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283645" y="739567"/>
            <a:ext cx="3208235" cy="464032"/>
          </a:xfrm>
          <a:ln>
            <a:solidFill>
              <a:schemeClr val="accent1"/>
            </a:solidFill>
          </a:ln>
        </p:spPr>
        <p:txBody>
          <a:bodyPr>
            <a:normAutofit/>
          </a:bodyPr>
          <a:lstStyle/>
          <a:p>
            <a:pPr marL="0" indent="0">
              <a:buNone/>
            </a:pPr>
            <a:r>
              <a:rPr lang="en-US" sz="2000" dirty="0"/>
              <a:t>Visualizations before OAS 6.4</a:t>
            </a:r>
            <a:endParaRPr lang="en-US" sz="2000" dirty="0">
              <a:effectLst/>
            </a:endParaRPr>
          </a:p>
        </p:txBody>
      </p:sp>
      <p:pic>
        <p:nvPicPr>
          <p:cNvPr id="6" name="Picture 5">
            <a:extLst>
              <a:ext uri="{FF2B5EF4-FFF2-40B4-BE49-F238E27FC236}">
                <a16:creationId xmlns:a16="http://schemas.microsoft.com/office/drawing/2014/main" id="{E9797F50-C7FF-11C8-F478-E8D71416978C}"/>
              </a:ext>
            </a:extLst>
          </p:cNvPr>
          <p:cNvPicPr>
            <a:picLocks noChangeAspect="1"/>
          </p:cNvPicPr>
          <p:nvPr/>
        </p:nvPicPr>
        <p:blipFill>
          <a:blip r:embed="rId2"/>
          <a:stretch>
            <a:fillRect/>
          </a:stretch>
        </p:blipFill>
        <p:spPr>
          <a:xfrm>
            <a:off x="416724" y="1286238"/>
            <a:ext cx="2734587" cy="3505881"/>
          </a:xfrm>
          <a:prstGeom prst="rect">
            <a:avLst/>
          </a:prstGeom>
          <a:ln>
            <a:solidFill>
              <a:schemeClr val="accent1"/>
            </a:solidFill>
          </a:ln>
        </p:spPr>
      </p:pic>
      <p:sp>
        <p:nvSpPr>
          <p:cNvPr id="7" name="Content Placeholder 3">
            <a:extLst>
              <a:ext uri="{FF2B5EF4-FFF2-40B4-BE49-F238E27FC236}">
                <a16:creationId xmlns:a16="http://schemas.microsoft.com/office/drawing/2014/main" id="{57A92E3A-DDF2-4000-57D4-ED604E1ED96A}"/>
              </a:ext>
            </a:extLst>
          </p:cNvPr>
          <p:cNvSpPr txBox="1">
            <a:spLocks/>
          </p:cNvSpPr>
          <p:nvPr/>
        </p:nvSpPr>
        <p:spPr>
          <a:xfrm>
            <a:off x="5148064" y="754775"/>
            <a:ext cx="3208235" cy="464032"/>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dirty="0"/>
              <a:t>Visualizations after OAS 6.4</a:t>
            </a:r>
          </a:p>
        </p:txBody>
      </p:sp>
      <p:pic>
        <p:nvPicPr>
          <p:cNvPr id="11" name="Picture 10">
            <a:extLst>
              <a:ext uri="{FF2B5EF4-FFF2-40B4-BE49-F238E27FC236}">
                <a16:creationId xmlns:a16="http://schemas.microsoft.com/office/drawing/2014/main" id="{9ED3828F-B16A-587C-A6BB-D27DDA0F1099}"/>
              </a:ext>
            </a:extLst>
          </p:cNvPr>
          <p:cNvPicPr>
            <a:picLocks noChangeAspect="1"/>
          </p:cNvPicPr>
          <p:nvPr/>
        </p:nvPicPr>
        <p:blipFill>
          <a:blip r:embed="rId3"/>
          <a:stretch>
            <a:fillRect/>
          </a:stretch>
        </p:blipFill>
        <p:spPr>
          <a:xfrm>
            <a:off x="5419036" y="1346525"/>
            <a:ext cx="2700827" cy="3505881"/>
          </a:xfrm>
          <a:prstGeom prst="rect">
            <a:avLst/>
          </a:prstGeom>
          <a:ln>
            <a:solidFill>
              <a:schemeClr val="accent1"/>
            </a:solidFill>
          </a:ln>
        </p:spPr>
      </p:pic>
      <p:sp>
        <p:nvSpPr>
          <p:cNvPr id="12" name="Rectangle 11">
            <a:extLst>
              <a:ext uri="{FF2B5EF4-FFF2-40B4-BE49-F238E27FC236}">
                <a16:creationId xmlns:a16="http://schemas.microsoft.com/office/drawing/2014/main" id="{5A73A5E8-13D3-A47F-9BC8-6E1A659C81D0}"/>
              </a:ext>
            </a:extLst>
          </p:cNvPr>
          <p:cNvSpPr/>
          <p:nvPr/>
        </p:nvSpPr>
        <p:spPr>
          <a:xfrm>
            <a:off x="6228184" y="2139702"/>
            <a:ext cx="360040"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3" name="TextBox 12">
            <a:extLst>
              <a:ext uri="{FF2B5EF4-FFF2-40B4-BE49-F238E27FC236}">
                <a16:creationId xmlns:a16="http://schemas.microsoft.com/office/drawing/2014/main" id="{02FB6F4A-04D6-457E-4A78-74F7712EC02E}"/>
              </a:ext>
            </a:extLst>
          </p:cNvPr>
          <p:cNvSpPr txBox="1"/>
          <p:nvPr/>
        </p:nvSpPr>
        <p:spPr>
          <a:xfrm>
            <a:off x="3563888" y="1439656"/>
            <a:ext cx="1440160" cy="369332"/>
          </a:xfrm>
          <a:prstGeom prst="rect">
            <a:avLst/>
          </a:prstGeom>
          <a:noFill/>
          <a:ln>
            <a:solidFill>
              <a:schemeClr val="accent1"/>
            </a:solidFill>
          </a:ln>
        </p:spPr>
        <p:txBody>
          <a:bodyPr wrap="square" rtlCol="0">
            <a:spAutoFit/>
          </a:bodyPr>
          <a:lstStyle/>
          <a:p>
            <a:r>
              <a:rPr lang="en-US" dirty="0"/>
              <a:t>Stacked Area</a:t>
            </a:r>
            <a:endParaRPr lang="en-IL" dirty="0"/>
          </a:p>
        </p:txBody>
      </p:sp>
      <p:cxnSp>
        <p:nvCxnSpPr>
          <p:cNvPr id="15" name="Straight Arrow Connector 14">
            <a:extLst>
              <a:ext uri="{FF2B5EF4-FFF2-40B4-BE49-F238E27FC236}">
                <a16:creationId xmlns:a16="http://schemas.microsoft.com/office/drawing/2014/main" id="{29390982-57F2-170E-D0E6-1AD775FAE375}"/>
              </a:ext>
            </a:extLst>
          </p:cNvPr>
          <p:cNvCxnSpPr>
            <a:stCxn id="13" idx="3"/>
          </p:cNvCxnSpPr>
          <p:nvPr/>
        </p:nvCxnSpPr>
        <p:spPr>
          <a:xfrm>
            <a:off x="5004048" y="1624322"/>
            <a:ext cx="1152128" cy="5153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0AED2FB-DDDE-9182-5370-B48559EE71A8}"/>
              </a:ext>
            </a:extLst>
          </p:cNvPr>
          <p:cNvSpPr/>
          <p:nvPr/>
        </p:nvSpPr>
        <p:spPr>
          <a:xfrm>
            <a:off x="5476205" y="4083918"/>
            <a:ext cx="360040"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7" name="TextBox 16">
            <a:extLst>
              <a:ext uri="{FF2B5EF4-FFF2-40B4-BE49-F238E27FC236}">
                <a16:creationId xmlns:a16="http://schemas.microsoft.com/office/drawing/2014/main" id="{223F9166-F9A2-BE3E-E5C8-4F784B33D5D5}"/>
              </a:ext>
            </a:extLst>
          </p:cNvPr>
          <p:cNvSpPr txBox="1"/>
          <p:nvPr/>
        </p:nvSpPr>
        <p:spPr>
          <a:xfrm>
            <a:off x="3582137" y="3827244"/>
            <a:ext cx="1440160" cy="369332"/>
          </a:xfrm>
          <a:prstGeom prst="rect">
            <a:avLst/>
          </a:prstGeom>
          <a:noFill/>
          <a:ln>
            <a:solidFill>
              <a:schemeClr val="accent1"/>
            </a:solidFill>
          </a:ln>
        </p:spPr>
        <p:txBody>
          <a:bodyPr wrap="square" rtlCol="0">
            <a:spAutoFit/>
          </a:bodyPr>
          <a:lstStyle/>
          <a:p>
            <a:r>
              <a:rPr lang="en-US" dirty="0"/>
              <a:t>List Box</a:t>
            </a:r>
            <a:endParaRPr lang="en-IL" dirty="0"/>
          </a:p>
        </p:txBody>
      </p:sp>
      <p:cxnSp>
        <p:nvCxnSpPr>
          <p:cNvPr id="18" name="Straight Arrow Connector 17">
            <a:extLst>
              <a:ext uri="{FF2B5EF4-FFF2-40B4-BE49-F238E27FC236}">
                <a16:creationId xmlns:a16="http://schemas.microsoft.com/office/drawing/2014/main" id="{DBB5DDDD-DB5B-A9E3-D3AB-CACAC4D9AE22}"/>
              </a:ext>
            </a:extLst>
          </p:cNvPr>
          <p:cNvCxnSpPr>
            <a:cxnSpLocks/>
          </p:cNvCxnSpPr>
          <p:nvPr/>
        </p:nvCxnSpPr>
        <p:spPr>
          <a:xfrm>
            <a:off x="5011468" y="4011910"/>
            <a:ext cx="392729" cy="720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486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Additional visualizations</a:t>
            </a:r>
            <a:endParaRPr lang="en-US" b="1" dirty="0"/>
          </a:p>
        </p:txBody>
      </p:sp>
      <p:sp>
        <p:nvSpPr>
          <p:cNvPr id="8" name="Content Placeholder 7">
            <a:extLst>
              <a:ext uri="{FF2B5EF4-FFF2-40B4-BE49-F238E27FC236}">
                <a16:creationId xmlns:a16="http://schemas.microsoft.com/office/drawing/2014/main" id="{5A671A1C-1E0D-7B87-480E-AFCA28291818}"/>
              </a:ext>
            </a:extLst>
          </p:cNvPr>
          <p:cNvSpPr>
            <a:spLocks noGrp="1"/>
          </p:cNvSpPr>
          <p:nvPr>
            <p:ph idx="1"/>
          </p:nvPr>
        </p:nvSpPr>
        <p:spPr/>
        <p:txBody>
          <a:bodyPr/>
          <a:lstStyle/>
          <a:p>
            <a:r>
              <a:rPr lang="en-US" dirty="0"/>
              <a:t>Stacked Area</a:t>
            </a:r>
            <a:endParaRPr lang="en-IL" dirty="0"/>
          </a:p>
        </p:txBody>
      </p:sp>
      <p:pic>
        <p:nvPicPr>
          <p:cNvPr id="10" name="Picture 9">
            <a:extLst>
              <a:ext uri="{FF2B5EF4-FFF2-40B4-BE49-F238E27FC236}">
                <a16:creationId xmlns:a16="http://schemas.microsoft.com/office/drawing/2014/main" id="{9FC0145A-B4A2-8D5A-8FFF-85BB6DFF7836}"/>
              </a:ext>
            </a:extLst>
          </p:cNvPr>
          <p:cNvPicPr>
            <a:picLocks noChangeAspect="1"/>
          </p:cNvPicPr>
          <p:nvPr/>
        </p:nvPicPr>
        <p:blipFill>
          <a:blip r:embed="rId2"/>
          <a:stretch>
            <a:fillRect/>
          </a:stretch>
        </p:blipFill>
        <p:spPr>
          <a:xfrm>
            <a:off x="1043608" y="1281145"/>
            <a:ext cx="7049988" cy="3509930"/>
          </a:xfrm>
          <a:prstGeom prst="rect">
            <a:avLst/>
          </a:prstGeom>
        </p:spPr>
      </p:pic>
    </p:spTree>
    <p:extLst>
      <p:ext uri="{BB962C8B-B14F-4D97-AF65-F5344CB8AC3E}">
        <p14:creationId xmlns:p14="http://schemas.microsoft.com/office/powerpoint/2010/main" val="1746799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Additional visualizations</a:t>
            </a:r>
            <a:endParaRPr lang="en-US" b="1" dirty="0"/>
          </a:p>
        </p:txBody>
      </p:sp>
      <p:sp>
        <p:nvSpPr>
          <p:cNvPr id="8" name="Content Placeholder 7">
            <a:extLst>
              <a:ext uri="{FF2B5EF4-FFF2-40B4-BE49-F238E27FC236}">
                <a16:creationId xmlns:a16="http://schemas.microsoft.com/office/drawing/2014/main" id="{5A671A1C-1E0D-7B87-480E-AFCA28291818}"/>
              </a:ext>
            </a:extLst>
          </p:cNvPr>
          <p:cNvSpPr>
            <a:spLocks noGrp="1"/>
          </p:cNvSpPr>
          <p:nvPr>
            <p:ph idx="1"/>
          </p:nvPr>
        </p:nvSpPr>
        <p:spPr/>
        <p:txBody>
          <a:bodyPr/>
          <a:lstStyle/>
          <a:p>
            <a:r>
              <a:rPr lang="en-US" dirty="0"/>
              <a:t>We will look at “List Box” as a separate dedicated section.</a:t>
            </a:r>
            <a:endParaRPr lang="en-IL" dirty="0"/>
          </a:p>
        </p:txBody>
      </p:sp>
    </p:spTree>
    <p:extLst>
      <p:ext uri="{BB962C8B-B14F-4D97-AF65-F5344CB8AC3E}">
        <p14:creationId xmlns:p14="http://schemas.microsoft.com/office/powerpoint/2010/main" val="2389239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251521" y="3319778"/>
            <a:ext cx="8712968" cy="1240583"/>
          </a:xfrm>
        </p:spPr>
        <p:txBody>
          <a:bodyPr/>
          <a:lstStyle/>
          <a:p>
            <a:pPr algn="ctr"/>
            <a:r>
              <a:rPr lang="en-US" dirty="0"/>
              <a:t>Introduction</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a:t>
            </a:fld>
            <a:endParaRPr lang="en-US" dirty="0"/>
          </a:p>
        </p:txBody>
      </p:sp>
    </p:spTree>
    <p:extLst>
      <p:ext uri="{BB962C8B-B14F-4D97-AF65-F5344CB8AC3E}">
        <p14:creationId xmlns:p14="http://schemas.microsoft.com/office/powerpoint/2010/main" val="1560098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251521" y="3319778"/>
            <a:ext cx="8712968" cy="1240583"/>
          </a:xfrm>
        </p:spPr>
        <p:txBody>
          <a:bodyPr/>
          <a:lstStyle/>
          <a:p>
            <a:pPr algn="ctr"/>
            <a:r>
              <a:rPr lang="en-US" dirty="0"/>
              <a:t>List Box (using a prompt in a workbook)</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30</a:t>
            </a:fld>
            <a:endParaRPr lang="en-US" dirty="0"/>
          </a:p>
        </p:txBody>
      </p:sp>
    </p:spTree>
    <p:extLst>
      <p:ext uri="{BB962C8B-B14F-4D97-AF65-F5344CB8AC3E}">
        <p14:creationId xmlns:p14="http://schemas.microsoft.com/office/powerpoint/2010/main" val="266221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List Box (using a prompt in a workbook)</a:t>
            </a:r>
            <a:endParaRPr lang="en-US" b="1" dirty="0"/>
          </a:p>
        </p:txBody>
      </p:sp>
      <p:sp>
        <p:nvSpPr>
          <p:cNvPr id="8" name="Content Placeholder 7">
            <a:extLst>
              <a:ext uri="{FF2B5EF4-FFF2-40B4-BE49-F238E27FC236}">
                <a16:creationId xmlns:a16="http://schemas.microsoft.com/office/drawing/2014/main" id="{5A671A1C-1E0D-7B87-480E-AFCA28291818}"/>
              </a:ext>
            </a:extLst>
          </p:cNvPr>
          <p:cNvSpPr>
            <a:spLocks noGrp="1"/>
          </p:cNvSpPr>
          <p:nvPr>
            <p:ph idx="1"/>
          </p:nvPr>
        </p:nvSpPr>
        <p:spPr/>
        <p:txBody>
          <a:bodyPr/>
          <a:lstStyle/>
          <a:p>
            <a:r>
              <a:rPr lang="en-US" dirty="0"/>
              <a:t>The “List Box” allows the consumer of the Data Visualization workbook to choose a specific value or values which can apply to the entire workbook.</a:t>
            </a:r>
          </a:p>
          <a:p>
            <a:r>
              <a:rPr lang="en-US" dirty="0"/>
              <a:t>In this sense it is similar to a “Prompt” in the Alma Analytic reports and dashboards.</a:t>
            </a:r>
          </a:p>
          <a:p>
            <a:r>
              <a:rPr lang="en-US" dirty="0"/>
              <a:t>Note that there are many ways to use the “List Box” and here we are showing only one way.</a:t>
            </a:r>
            <a:endParaRPr lang="en-IL" dirty="0"/>
          </a:p>
        </p:txBody>
      </p:sp>
    </p:spTree>
    <p:extLst>
      <p:ext uri="{BB962C8B-B14F-4D97-AF65-F5344CB8AC3E}">
        <p14:creationId xmlns:p14="http://schemas.microsoft.com/office/powerpoint/2010/main" val="871194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List Box (using a prompt in a workbook)</a:t>
            </a:r>
            <a:endParaRPr lang="en-US" b="1" dirty="0"/>
          </a:p>
        </p:txBody>
      </p:sp>
      <p:sp>
        <p:nvSpPr>
          <p:cNvPr id="8" name="Content Placeholder 7">
            <a:extLst>
              <a:ext uri="{FF2B5EF4-FFF2-40B4-BE49-F238E27FC236}">
                <a16:creationId xmlns:a16="http://schemas.microsoft.com/office/drawing/2014/main" id="{5A671A1C-1E0D-7B87-480E-AFCA28291818}"/>
              </a:ext>
            </a:extLst>
          </p:cNvPr>
          <p:cNvSpPr>
            <a:spLocks noGrp="1"/>
          </p:cNvSpPr>
          <p:nvPr>
            <p:ph idx="1"/>
          </p:nvPr>
        </p:nvSpPr>
        <p:spPr/>
        <p:txBody>
          <a:bodyPr/>
          <a:lstStyle/>
          <a:p>
            <a:r>
              <a:rPr lang="en-US" dirty="0"/>
              <a:t>On the next slide we have a workbook using the “Usage Data” subject area.</a:t>
            </a:r>
          </a:p>
          <a:p>
            <a:r>
              <a:rPr lang="en-US" dirty="0"/>
              <a:t> It filters by 10 specific platforms and displays the platform name and the measure “TR_B1 – Total item requests”.</a:t>
            </a:r>
          </a:p>
          <a:p>
            <a:r>
              <a:rPr lang="en-US" dirty="0"/>
              <a:t>There are two visualizations:  one is a table, and one is bar graph.</a:t>
            </a:r>
          </a:p>
          <a:p>
            <a:r>
              <a:rPr lang="en-US" dirty="0"/>
              <a:t>We drag in the “List Box” visualization from the data panel.</a:t>
            </a:r>
            <a:endParaRPr lang="en-IL" dirty="0"/>
          </a:p>
        </p:txBody>
      </p:sp>
    </p:spTree>
    <p:extLst>
      <p:ext uri="{BB962C8B-B14F-4D97-AF65-F5344CB8AC3E}">
        <p14:creationId xmlns:p14="http://schemas.microsoft.com/office/powerpoint/2010/main" val="1130215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List Box (using a prompt in a workbook)</a:t>
            </a:r>
            <a:endParaRPr lang="en-US" b="1" dirty="0"/>
          </a:p>
        </p:txBody>
      </p:sp>
      <p:pic>
        <p:nvPicPr>
          <p:cNvPr id="7" name="Picture 6">
            <a:extLst>
              <a:ext uri="{FF2B5EF4-FFF2-40B4-BE49-F238E27FC236}">
                <a16:creationId xmlns:a16="http://schemas.microsoft.com/office/drawing/2014/main" id="{BC349BF8-DBBE-6918-67FA-D637FAC4D7E5}"/>
              </a:ext>
            </a:extLst>
          </p:cNvPr>
          <p:cNvPicPr>
            <a:picLocks noChangeAspect="1"/>
          </p:cNvPicPr>
          <p:nvPr/>
        </p:nvPicPr>
        <p:blipFill>
          <a:blip r:embed="rId2"/>
          <a:stretch>
            <a:fillRect/>
          </a:stretch>
        </p:blipFill>
        <p:spPr>
          <a:xfrm>
            <a:off x="0" y="781221"/>
            <a:ext cx="9144000" cy="3581058"/>
          </a:xfrm>
          <a:prstGeom prst="rect">
            <a:avLst/>
          </a:prstGeom>
          <a:ln>
            <a:solidFill>
              <a:schemeClr val="accent1"/>
            </a:solidFill>
          </a:ln>
        </p:spPr>
      </p:pic>
      <p:sp>
        <p:nvSpPr>
          <p:cNvPr id="9" name="Rectangle 8">
            <a:extLst>
              <a:ext uri="{FF2B5EF4-FFF2-40B4-BE49-F238E27FC236}">
                <a16:creationId xmlns:a16="http://schemas.microsoft.com/office/drawing/2014/main" id="{D9646180-3AFF-8EE1-A0C2-0F6A338A3B6F}"/>
              </a:ext>
            </a:extLst>
          </p:cNvPr>
          <p:cNvSpPr/>
          <p:nvPr/>
        </p:nvSpPr>
        <p:spPr>
          <a:xfrm>
            <a:off x="0" y="1419622"/>
            <a:ext cx="467544"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2" name="Arc 11">
            <a:extLst>
              <a:ext uri="{FF2B5EF4-FFF2-40B4-BE49-F238E27FC236}">
                <a16:creationId xmlns:a16="http://schemas.microsoft.com/office/drawing/2014/main" id="{2CA9863E-A60F-1AB1-7ADA-D5136780D64D}"/>
              </a:ext>
            </a:extLst>
          </p:cNvPr>
          <p:cNvSpPr/>
          <p:nvPr/>
        </p:nvSpPr>
        <p:spPr>
          <a:xfrm>
            <a:off x="345670" y="843559"/>
            <a:ext cx="3722273" cy="1106652"/>
          </a:xfrm>
          <a:prstGeom prst="arc">
            <a:avLst>
              <a:gd name="adj1" fmla="val 10726735"/>
              <a:gd name="adj2" fmla="val 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dirty="0"/>
          </a:p>
        </p:txBody>
      </p:sp>
    </p:spTree>
    <p:extLst>
      <p:ext uri="{BB962C8B-B14F-4D97-AF65-F5344CB8AC3E}">
        <p14:creationId xmlns:p14="http://schemas.microsoft.com/office/powerpoint/2010/main" val="1855840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List Box (using a prompt in a workbook)</a:t>
            </a:r>
            <a:endParaRPr lang="en-US" b="1" dirty="0"/>
          </a:p>
        </p:txBody>
      </p:sp>
      <p:sp>
        <p:nvSpPr>
          <p:cNvPr id="8" name="Content Placeholder 7">
            <a:extLst>
              <a:ext uri="{FF2B5EF4-FFF2-40B4-BE49-F238E27FC236}">
                <a16:creationId xmlns:a16="http://schemas.microsoft.com/office/drawing/2014/main" id="{5A671A1C-1E0D-7B87-480E-AFCA28291818}"/>
              </a:ext>
            </a:extLst>
          </p:cNvPr>
          <p:cNvSpPr>
            <a:spLocks noGrp="1"/>
          </p:cNvSpPr>
          <p:nvPr>
            <p:ph idx="1"/>
          </p:nvPr>
        </p:nvSpPr>
        <p:spPr/>
        <p:txBody>
          <a:bodyPr/>
          <a:lstStyle/>
          <a:p>
            <a:r>
              <a:rPr lang="en-US" dirty="0"/>
              <a:t>On the next slide the “List Box” has been added.</a:t>
            </a:r>
            <a:endParaRPr lang="en-IL" dirty="0"/>
          </a:p>
        </p:txBody>
      </p:sp>
    </p:spTree>
    <p:extLst>
      <p:ext uri="{BB962C8B-B14F-4D97-AF65-F5344CB8AC3E}">
        <p14:creationId xmlns:p14="http://schemas.microsoft.com/office/powerpoint/2010/main" val="2808675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List Box (using a prompt in a workbook)</a:t>
            </a:r>
            <a:endParaRPr lang="en-US" b="1" dirty="0"/>
          </a:p>
        </p:txBody>
      </p:sp>
      <p:pic>
        <p:nvPicPr>
          <p:cNvPr id="7" name="Picture 6">
            <a:extLst>
              <a:ext uri="{FF2B5EF4-FFF2-40B4-BE49-F238E27FC236}">
                <a16:creationId xmlns:a16="http://schemas.microsoft.com/office/drawing/2014/main" id="{42EE469D-BDD0-A420-85CF-CAE916172B89}"/>
              </a:ext>
            </a:extLst>
          </p:cNvPr>
          <p:cNvPicPr>
            <a:picLocks noChangeAspect="1"/>
          </p:cNvPicPr>
          <p:nvPr/>
        </p:nvPicPr>
        <p:blipFill>
          <a:blip r:embed="rId2"/>
          <a:stretch>
            <a:fillRect/>
          </a:stretch>
        </p:blipFill>
        <p:spPr>
          <a:xfrm>
            <a:off x="0" y="792616"/>
            <a:ext cx="9144000" cy="3558268"/>
          </a:xfrm>
          <a:prstGeom prst="rect">
            <a:avLst/>
          </a:prstGeom>
          <a:ln>
            <a:solidFill>
              <a:schemeClr val="accent1"/>
            </a:solidFill>
          </a:ln>
        </p:spPr>
      </p:pic>
      <p:sp>
        <p:nvSpPr>
          <p:cNvPr id="9" name="TextBox 8">
            <a:extLst>
              <a:ext uri="{FF2B5EF4-FFF2-40B4-BE49-F238E27FC236}">
                <a16:creationId xmlns:a16="http://schemas.microsoft.com/office/drawing/2014/main" id="{703A17AF-0CDC-0960-2FF7-C04114D38C02}"/>
              </a:ext>
            </a:extLst>
          </p:cNvPr>
          <p:cNvSpPr txBox="1"/>
          <p:nvPr/>
        </p:nvSpPr>
        <p:spPr>
          <a:xfrm>
            <a:off x="3563888" y="555526"/>
            <a:ext cx="2016224" cy="369332"/>
          </a:xfrm>
          <a:prstGeom prst="rect">
            <a:avLst/>
          </a:prstGeom>
          <a:solidFill>
            <a:schemeClr val="bg1"/>
          </a:solidFill>
          <a:ln>
            <a:solidFill>
              <a:schemeClr val="accent1"/>
            </a:solidFill>
          </a:ln>
        </p:spPr>
        <p:txBody>
          <a:bodyPr wrap="square" rtlCol="0">
            <a:spAutoFit/>
          </a:bodyPr>
          <a:lstStyle/>
          <a:p>
            <a:r>
              <a:rPr lang="en-US" dirty="0"/>
              <a:t>This is the List Box</a:t>
            </a:r>
            <a:endParaRPr lang="en-IL" dirty="0"/>
          </a:p>
        </p:txBody>
      </p:sp>
      <p:cxnSp>
        <p:nvCxnSpPr>
          <p:cNvPr id="11" name="Straight Arrow Connector 10">
            <a:extLst>
              <a:ext uri="{FF2B5EF4-FFF2-40B4-BE49-F238E27FC236}">
                <a16:creationId xmlns:a16="http://schemas.microsoft.com/office/drawing/2014/main" id="{3EB1F2AF-A76D-D870-3F81-52F13EB2E9E6}"/>
              </a:ext>
            </a:extLst>
          </p:cNvPr>
          <p:cNvCxnSpPr>
            <a:stCxn id="9" idx="2"/>
          </p:cNvCxnSpPr>
          <p:nvPr/>
        </p:nvCxnSpPr>
        <p:spPr>
          <a:xfrm flipH="1">
            <a:off x="4211960" y="924858"/>
            <a:ext cx="360040" cy="9268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23118F7-7D37-E494-62D9-A00FFAA6AF6A}"/>
              </a:ext>
            </a:extLst>
          </p:cNvPr>
          <p:cNvSpPr/>
          <p:nvPr/>
        </p:nvSpPr>
        <p:spPr>
          <a:xfrm>
            <a:off x="323528" y="2499742"/>
            <a:ext cx="79208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3" name="TextBox 12">
            <a:extLst>
              <a:ext uri="{FF2B5EF4-FFF2-40B4-BE49-F238E27FC236}">
                <a16:creationId xmlns:a16="http://schemas.microsoft.com/office/drawing/2014/main" id="{AA2AA437-695B-B7FE-ED9A-C9D131EBB2DB}"/>
              </a:ext>
            </a:extLst>
          </p:cNvPr>
          <p:cNvSpPr txBox="1"/>
          <p:nvPr/>
        </p:nvSpPr>
        <p:spPr>
          <a:xfrm>
            <a:off x="2339752" y="4155926"/>
            <a:ext cx="5256584" cy="646331"/>
          </a:xfrm>
          <a:prstGeom prst="rect">
            <a:avLst/>
          </a:prstGeom>
          <a:solidFill>
            <a:schemeClr val="bg1"/>
          </a:solidFill>
          <a:ln>
            <a:solidFill>
              <a:schemeClr val="accent1"/>
            </a:solidFill>
          </a:ln>
        </p:spPr>
        <p:txBody>
          <a:bodyPr wrap="square" rtlCol="0">
            <a:spAutoFit/>
          </a:bodyPr>
          <a:lstStyle/>
          <a:p>
            <a:r>
              <a:rPr lang="en-US" dirty="0"/>
              <a:t>We will drag the “Platform” onto the “List Box” where it states “Drag Data Here” and put it in the “Category”</a:t>
            </a:r>
            <a:endParaRPr lang="en-IL" dirty="0"/>
          </a:p>
        </p:txBody>
      </p:sp>
      <p:cxnSp>
        <p:nvCxnSpPr>
          <p:cNvPr id="14" name="Straight Arrow Connector 13">
            <a:extLst>
              <a:ext uri="{FF2B5EF4-FFF2-40B4-BE49-F238E27FC236}">
                <a16:creationId xmlns:a16="http://schemas.microsoft.com/office/drawing/2014/main" id="{1F2D9B6B-9834-18EC-74FA-A0EA874A0BA7}"/>
              </a:ext>
            </a:extLst>
          </p:cNvPr>
          <p:cNvCxnSpPr>
            <a:cxnSpLocks/>
          </p:cNvCxnSpPr>
          <p:nvPr/>
        </p:nvCxnSpPr>
        <p:spPr>
          <a:xfrm flipH="1" flipV="1">
            <a:off x="1115616" y="2792989"/>
            <a:ext cx="1224136" cy="13250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960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List Box (using a prompt in a workbook)</a:t>
            </a:r>
            <a:endParaRPr lang="en-US" b="1" dirty="0"/>
          </a:p>
        </p:txBody>
      </p:sp>
      <p:pic>
        <p:nvPicPr>
          <p:cNvPr id="7" name="Picture 6">
            <a:extLst>
              <a:ext uri="{FF2B5EF4-FFF2-40B4-BE49-F238E27FC236}">
                <a16:creationId xmlns:a16="http://schemas.microsoft.com/office/drawing/2014/main" id="{E46E6F7F-5D46-835A-8B45-D8046EA5E80C}"/>
              </a:ext>
            </a:extLst>
          </p:cNvPr>
          <p:cNvPicPr>
            <a:picLocks noChangeAspect="1"/>
          </p:cNvPicPr>
          <p:nvPr/>
        </p:nvPicPr>
        <p:blipFill>
          <a:blip r:embed="rId2"/>
          <a:stretch>
            <a:fillRect/>
          </a:stretch>
        </p:blipFill>
        <p:spPr>
          <a:xfrm>
            <a:off x="1619672" y="852742"/>
            <a:ext cx="5637435" cy="3753034"/>
          </a:xfrm>
          <a:prstGeom prst="rect">
            <a:avLst/>
          </a:prstGeom>
          <a:ln>
            <a:solidFill>
              <a:schemeClr val="accent1"/>
            </a:solidFill>
          </a:ln>
        </p:spPr>
      </p:pic>
      <p:sp>
        <p:nvSpPr>
          <p:cNvPr id="9" name="Rectangle 8">
            <a:extLst>
              <a:ext uri="{FF2B5EF4-FFF2-40B4-BE49-F238E27FC236}">
                <a16:creationId xmlns:a16="http://schemas.microsoft.com/office/drawing/2014/main" id="{22CC984B-F6A3-C1D7-FF6E-D10E2E5DC037}"/>
              </a:ext>
            </a:extLst>
          </p:cNvPr>
          <p:cNvSpPr/>
          <p:nvPr/>
        </p:nvSpPr>
        <p:spPr>
          <a:xfrm>
            <a:off x="5436096" y="2859782"/>
            <a:ext cx="64807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5" name="TextBox 4">
            <a:extLst>
              <a:ext uri="{FF2B5EF4-FFF2-40B4-BE49-F238E27FC236}">
                <a16:creationId xmlns:a16="http://schemas.microsoft.com/office/drawing/2014/main" id="{28856B70-3E3B-BBFD-3ECD-C77B98DCA482}"/>
              </a:ext>
            </a:extLst>
          </p:cNvPr>
          <p:cNvSpPr txBox="1"/>
          <p:nvPr/>
        </p:nvSpPr>
        <p:spPr>
          <a:xfrm>
            <a:off x="5436096" y="1648420"/>
            <a:ext cx="3024336" cy="923330"/>
          </a:xfrm>
          <a:prstGeom prst="rect">
            <a:avLst/>
          </a:prstGeom>
          <a:solidFill>
            <a:schemeClr val="bg1"/>
          </a:solidFill>
          <a:ln>
            <a:solidFill>
              <a:schemeClr val="accent1"/>
            </a:solidFill>
          </a:ln>
        </p:spPr>
        <p:txBody>
          <a:bodyPr wrap="square" rtlCol="0">
            <a:spAutoFit/>
          </a:bodyPr>
          <a:lstStyle/>
          <a:p>
            <a:r>
              <a:rPr lang="en-US" dirty="0"/>
              <a:t>We have dragged the “Platform” onto the “List Box” and put it in the “Category”</a:t>
            </a:r>
            <a:endParaRPr lang="en-IL" dirty="0"/>
          </a:p>
        </p:txBody>
      </p:sp>
    </p:spTree>
    <p:extLst>
      <p:ext uri="{BB962C8B-B14F-4D97-AF65-F5344CB8AC3E}">
        <p14:creationId xmlns:p14="http://schemas.microsoft.com/office/powerpoint/2010/main" val="3065332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2E3C7F-0FD6-FCF8-7F52-51F81054379F}"/>
              </a:ext>
            </a:extLst>
          </p:cNvPr>
          <p:cNvPicPr>
            <a:picLocks noChangeAspect="1"/>
          </p:cNvPicPr>
          <p:nvPr/>
        </p:nvPicPr>
        <p:blipFill>
          <a:blip r:embed="rId2"/>
          <a:stretch>
            <a:fillRect/>
          </a:stretch>
        </p:blipFill>
        <p:spPr>
          <a:xfrm>
            <a:off x="0" y="846940"/>
            <a:ext cx="9144000" cy="3449619"/>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List Box (using a prompt in a workbook)</a:t>
            </a:r>
            <a:endParaRPr lang="en-US" b="1" dirty="0"/>
          </a:p>
        </p:txBody>
      </p:sp>
      <p:cxnSp>
        <p:nvCxnSpPr>
          <p:cNvPr id="8" name="Straight Arrow Connector 7">
            <a:extLst>
              <a:ext uri="{FF2B5EF4-FFF2-40B4-BE49-F238E27FC236}">
                <a16:creationId xmlns:a16="http://schemas.microsoft.com/office/drawing/2014/main" id="{9BB89352-C015-1686-0EE4-33FD4A62838A}"/>
              </a:ext>
            </a:extLst>
          </p:cNvPr>
          <p:cNvCxnSpPr>
            <a:cxnSpLocks/>
          </p:cNvCxnSpPr>
          <p:nvPr/>
        </p:nvCxnSpPr>
        <p:spPr>
          <a:xfrm flipH="1" flipV="1">
            <a:off x="2555776" y="1285259"/>
            <a:ext cx="288032" cy="6384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FEF94D6-6B76-19D2-5544-5E6B192F4DF9}"/>
              </a:ext>
            </a:extLst>
          </p:cNvPr>
          <p:cNvSpPr/>
          <p:nvPr/>
        </p:nvSpPr>
        <p:spPr>
          <a:xfrm>
            <a:off x="107504" y="1400779"/>
            <a:ext cx="79208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1" name="TextBox 10">
            <a:extLst>
              <a:ext uri="{FF2B5EF4-FFF2-40B4-BE49-F238E27FC236}">
                <a16:creationId xmlns:a16="http://schemas.microsoft.com/office/drawing/2014/main" id="{64D30468-7A25-2032-DF21-36EDFB1F9DBB}"/>
              </a:ext>
            </a:extLst>
          </p:cNvPr>
          <p:cNvSpPr txBox="1"/>
          <p:nvPr/>
        </p:nvSpPr>
        <p:spPr>
          <a:xfrm>
            <a:off x="179513" y="3315537"/>
            <a:ext cx="1872208" cy="646331"/>
          </a:xfrm>
          <a:prstGeom prst="rect">
            <a:avLst/>
          </a:prstGeom>
          <a:solidFill>
            <a:schemeClr val="bg1"/>
          </a:solidFill>
          <a:ln>
            <a:solidFill>
              <a:schemeClr val="accent1"/>
            </a:solidFill>
          </a:ln>
        </p:spPr>
        <p:txBody>
          <a:bodyPr wrap="square" rtlCol="0">
            <a:spAutoFit/>
          </a:bodyPr>
          <a:lstStyle/>
          <a:p>
            <a:r>
              <a:rPr lang="en-US" dirty="0"/>
              <a:t>“Platform” is in the “Category”</a:t>
            </a:r>
            <a:endParaRPr lang="en-IL" dirty="0"/>
          </a:p>
        </p:txBody>
      </p:sp>
      <p:cxnSp>
        <p:nvCxnSpPr>
          <p:cNvPr id="12" name="Straight Arrow Connector 11">
            <a:extLst>
              <a:ext uri="{FF2B5EF4-FFF2-40B4-BE49-F238E27FC236}">
                <a16:creationId xmlns:a16="http://schemas.microsoft.com/office/drawing/2014/main" id="{B47D9E7E-B559-01CD-1AB8-642DB53DEE3D}"/>
              </a:ext>
            </a:extLst>
          </p:cNvPr>
          <p:cNvCxnSpPr>
            <a:cxnSpLocks/>
          </p:cNvCxnSpPr>
          <p:nvPr/>
        </p:nvCxnSpPr>
        <p:spPr>
          <a:xfrm flipH="1" flipV="1">
            <a:off x="803896" y="1672760"/>
            <a:ext cx="504056" cy="16698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80E288F-322D-B7B3-18A7-A6021C1C4273}"/>
              </a:ext>
            </a:extLst>
          </p:cNvPr>
          <p:cNvSpPr txBox="1"/>
          <p:nvPr/>
        </p:nvSpPr>
        <p:spPr>
          <a:xfrm>
            <a:off x="1342491" y="1936948"/>
            <a:ext cx="3002633" cy="646331"/>
          </a:xfrm>
          <a:prstGeom prst="rect">
            <a:avLst/>
          </a:prstGeom>
          <a:solidFill>
            <a:srgbClr val="FFFF00"/>
          </a:solidFill>
          <a:ln>
            <a:solidFill>
              <a:schemeClr val="accent1"/>
            </a:solidFill>
          </a:ln>
        </p:spPr>
        <p:txBody>
          <a:bodyPr wrap="square" rtlCol="0">
            <a:spAutoFit/>
          </a:bodyPr>
          <a:lstStyle/>
          <a:p>
            <a:r>
              <a:rPr lang="en-US" dirty="0"/>
              <a:t>Here the workbook consumer can perform a filter</a:t>
            </a:r>
            <a:endParaRPr lang="en-IL" dirty="0"/>
          </a:p>
        </p:txBody>
      </p:sp>
    </p:spTree>
    <p:extLst>
      <p:ext uri="{BB962C8B-B14F-4D97-AF65-F5344CB8AC3E}">
        <p14:creationId xmlns:p14="http://schemas.microsoft.com/office/powerpoint/2010/main" val="1619296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List Box (using a prompt in a workbook)</a:t>
            </a:r>
            <a:endParaRPr lang="en-US" b="1" dirty="0"/>
          </a:p>
        </p:txBody>
      </p:sp>
      <p:sp>
        <p:nvSpPr>
          <p:cNvPr id="8" name="Content Placeholder 7">
            <a:extLst>
              <a:ext uri="{FF2B5EF4-FFF2-40B4-BE49-F238E27FC236}">
                <a16:creationId xmlns:a16="http://schemas.microsoft.com/office/drawing/2014/main" id="{5A671A1C-1E0D-7B87-480E-AFCA28291818}"/>
              </a:ext>
            </a:extLst>
          </p:cNvPr>
          <p:cNvSpPr>
            <a:spLocks noGrp="1"/>
          </p:cNvSpPr>
          <p:nvPr>
            <p:ph idx="1"/>
          </p:nvPr>
        </p:nvSpPr>
        <p:spPr>
          <a:xfrm>
            <a:off x="395536" y="771550"/>
            <a:ext cx="3906681" cy="3979385"/>
          </a:xfrm>
        </p:spPr>
        <p:txBody>
          <a:bodyPr/>
          <a:lstStyle/>
          <a:p>
            <a:r>
              <a:rPr lang="en-US" dirty="0"/>
              <a:t>Using the “List Box” the workbook Consumer has chosen four specific platforms as a filter</a:t>
            </a:r>
            <a:endParaRPr lang="en-IL" dirty="0"/>
          </a:p>
        </p:txBody>
      </p:sp>
      <p:pic>
        <p:nvPicPr>
          <p:cNvPr id="5" name="Picture 4">
            <a:extLst>
              <a:ext uri="{FF2B5EF4-FFF2-40B4-BE49-F238E27FC236}">
                <a16:creationId xmlns:a16="http://schemas.microsoft.com/office/drawing/2014/main" id="{D35891CE-4550-C225-4D8E-A576813D326A}"/>
              </a:ext>
            </a:extLst>
          </p:cNvPr>
          <p:cNvPicPr>
            <a:picLocks noChangeAspect="1"/>
          </p:cNvPicPr>
          <p:nvPr/>
        </p:nvPicPr>
        <p:blipFill>
          <a:blip r:embed="rId2"/>
          <a:stretch>
            <a:fillRect/>
          </a:stretch>
        </p:blipFill>
        <p:spPr>
          <a:xfrm>
            <a:off x="4572000" y="646479"/>
            <a:ext cx="3390687" cy="4092208"/>
          </a:xfrm>
          <a:prstGeom prst="rect">
            <a:avLst/>
          </a:prstGeom>
          <a:ln>
            <a:solidFill>
              <a:schemeClr val="accent1"/>
            </a:solidFill>
          </a:ln>
        </p:spPr>
      </p:pic>
      <p:sp>
        <p:nvSpPr>
          <p:cNvPr id="6" name="Rectangle 5">
            <a:extLst>
              <a:ext uri="{FF2B5EF4-FFF2-40B4-BE49-F238E27FC236}">
                <a16:creationId xmlns:a16="http://schemas.microsoft.com/office/drawing/2014/main" id="{245E898F-74C6-F1B5-7D70-63FF4E84BB58}"/>
              </a:ext>
            </a:extLst>
          </p:cNvPr>
          <p:cNvSpPr/>
          <p:nvPr/>
        </p:nvSpPr>
        <p:spPr>
          <a:xfrm>
            <a:off x="6588224" y="1131590"/>
            <a:ext cx="108012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7" name="Rectangle 6">
            <a:extLst>
              <a:ext uri="{FF2B5EF4-FFF2-40B4-BE49-F238E27FC236}">
                <a16:creationId xmlns:a16="http://schemas.microsoft.com/office/drawing/2014/main" id="{215BF60F-FD1E-8146-94E1-2381784F3EDB}"/>
              </a:ext>
            </a:extLst>
          </p:cNvPr>
          <p:cNvSpPr/>
          <p:nvPr/>
        </p:nvSpPr>
        <p:spPr>
          <a:xfrm>
            <a:off x="6588224" y="1779662"/>
            <a:ext cx="1440160" cy="15841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1940382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List Box (using a prompt in a workbook)</a:t>
            </a:r>
            <a:endParaRPr lang="en-US" b="1" dirty="0"/>
          </a:p>
        </p:txBody>
      </p:sp>
      <p:sp>
        <p:nvSpPr>
          <p:cNvPr id="8" name="Content Placeholder 7">
            <a:extLst>
              <a:ext uri="{FF2B5EF4-FFF2-40B4-BE49-F238E27FC236}">
                <a16:creationId xmlns:a16="http://schemas.microsoft.com/office/drawing/2014/main" id="{5A671A1C-1E0D-7B87-480E-AFCA28291818}"/>
              </a:ext>
            </a:extLst>
          </p:cNvPr>
          <p:cNvSpPr>
            <a:spLocks noGrp="1"/>
          </p:cNvSpPr>
          <p:nvPr>
            <p:ph idx="1"/>
          </p:nvPr>
        </p:nvSpPr>
        <p:spPr/>
        <p:txBody>
          <a:bodyPr/>
          <a:lstStyle/>
          <a:p>
            <a:r>
              <a:rPr lang="en-US" dirty="0"/>
              <a:t>Now the entire workbook is filtered by the four specific values.</a:t>
            </a:r>
            <a:endParaRPr lang="en-IL" dirty="0"/>
          </a:p>
        </p:txBody>
      </p:sp>
      <p:pic>
        <p:nvPicPr>
          <p:cNvPr id="6" name="Picture 5">
            <a:extLst>
              <a:ext uri="{FF2B5EF4-FFF2-40B4-BE49-F238E27FC236}">
                <a16:creationId xmlns:a16="http://schemas.microsoft.com/office/drawing/2014/main" id="{F5102AC0-AA85-7831-E58C-FB9A81CF5646}"/>
              </a:ext>
            </a:extLst>
          </p:cNvPr>
          <p:cNvPicPr>
            <a:picLocks noChangeAspect="1"/>
          </p:cNvPicPr>
          <p:nvPr/>
        </p:nvPicPr>
        <p:blipFill>
          <a:blip r:embed="rId2"/>
          <a:stretch>
            <a:fillRect/>
          </a:stretch>
        </p:blipFill>
        <p:spPr>
          <a:xfrm>
            <a:off x="1215120" y="1369084"/>
            <a:ext cx="6713760" cy="3381851"/>
          </a:xfrm>
          <a:prstGeom prst="rect">
            <a:avLst/>
          </a:prstGeom>
          <a:ln>
            <a:solidFill>
              <a:schemeClr val="accent1"/>
            </a:solidFill>
          </a:ln>
        </p:spPr>
      </p:pic>
      <p:sp>
        <p:nvSpPr>
          <p:cNvPr id="7" name="TextBox 6">
            <a:extLst>
              <a:ext uri="{FF2B5EF4-FFF2-40B4-BE49-F238E27FC236}">
                <a16:creationId xmlns:a16="http://schemas.microsoft.com/office/drawing/2014/main" id="{1B3F22A0-7CE6-EFFE-3315-B6A71F6A0323}"/>
              </a:ext>
            </a:extLst>
          </p:cNvPr>
          <p:cNvSpPr txBox="1"/>
          <p:nvPr/>
        </p:nvSpPr>
        <p:spPr>
          <a:xfrm>
            <a:off x="5724128" y="3291830"/>
            <a:ext cx="2448272" cy="1200329"/>
          </a:xfrm>
          <a:prstGeom prst="rect">
            <a:avLst/>
          </a:prstGeom>
          <a:solidFill>
            <a:schemeClr val="bg1"/>
          </a:solidFill>
          <a:ln>
            <a:solidFill>
              <a:schemeClr val="accent1"/>
            </a:solidFill>
          </a:ln>
        </p:spPr>
        <p:txBody>
          <a:bodyPr wrap="square" rtlCol="0">
            <a:spAutoFit/>
          </a:bodyPr>
          <a:lstStyle/>
          <a:p>
            <a:r>
              <a:rPr lang="en-US" b="1" dirty="0"/>
              <a:t>Both</a:t>
            </a:r>
            <a:r>
              <a:rPr lang="en-US" dirty="0"/>
              <a:t> the table and graph are filtered according to what was chosen in the list box</a:t>
            </a:r>
            <a:endParaRPr lang="en-IL" dirty="0"/>
          </a:p>
        </p:txBody>
      </p:sp>
    </p:spTree>
    <p:extLst>
      <p:ext uri="{BB962C8B-B14F-4D97-AF65-F5344CB8AC3E}">
        <p14:creationId xmlns:p14="http://schemas.microsoft.com/office/powerpoint/2010/main" val="3252307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OAS 6.4</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During Sept. to Dec. 2022 the current OAS (Oracle Analytics Server) is being upgraded to OAS 6.4.</a:t>
            </a:r>
          </a:p>
          <a:p>
            <a:r>
              <a:rPr lang="en-US" dirty="0"/>
              <a:t>This presentation will highlight selected new features in OAS 6.4 and how they apply to Alma and Primo Data Visualization.</a:t>
            </a:r>
          </a:p>
          <a:p>
            <a:r>
              <a:rPr lang="en-US" dirty="0"/>
              <a:t>See also </a:t>
            </a:r>
            <a:r>
              <a:rPr lang="en-US" dirty="0">
                <a:hlinkClick r:id="rId2"/>
              </a:rPr>
              <a:t>What’s new for Oracle Analytics Server</a:t>
            </a:r>
            <a:endParaRPr lang="en-US" dirty="0"/>
          </a:p>
        </p:txBody>
      </p:sp>
    </p:spTree>
    <p:extLst>
      <p:ext uri="{BB962C8B-B14F-4D97-AF65-F5344CB8AC3E}">
        <p14:creationId xmlns:p14="http://schemas.microsoft.com/office/powerpoint/2010/main" val="41509752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List Box (using a prompt in a workbook)</a:t>
            </a:r>
            <a:endParaRPr lang="en-US" b="1" dirty="0"/>
          </a:p>
        </p:txBody>
      </p:sp>
      <p:sp>
        <p:nvSpPr>
          <p:cNvPr id="8" name="Content Placeholder 7">
            <a:extLst>
              <a:ext uri="{FF2B5EF4-FFF2-40B4-BE49-F238E27FC236}">
                <a16:creationId xmlns:a16="http://schemas.microsoft.com/office/drawing/2014/main" id="{5A671A1C-1E0D-7B87-480E-AFCA28291818}"/>
              </a:ext>
            </a:extLst>
          </p:cNvPr>
          <p:cNvSpPr>
            <a:spLocks noGrp="1"/>
          </p:cNvSpPr>
          <p:nvPr>
            <p:ph idx="1"/>
          </p:nvPr>
        </p:nvSpPr>
        <p:spPr/>
        <p:txBody>
          <a:bodyPr/>
          <a:lstStyle/>
          <a:p>
            <a:r>
              <a:rPr lang="en-US" dirty="0"/>
              <a:t>For aesthetic purposes we will probably want to move (drag) the List Box to the top</a:t>
            </a:r>
            <a:endParaRPr lang="en-IL" dirty="0"/>
          </a:p>
        </p:txBody>
      </p:sp>
      <p:pic>
        <p:nvPicPr>
          <p:cNvPr id="5" name="Picture 4">
            <a:extLst>
              <a:ext uri="{FF2B5EF4-FFF2-40B4-BE49-F238E27FC236}">
                <a16:creationId xmlns:a16="http://schemas.microsoft.com/office/drawing/2014/main" id="{6BF94F2E-9671-F892-CB05-6C56268A4EA6}"/>
              </a:ext>
            </a:extLst>
          </p:cNvPr>
          <p:cNvPicPr>
            <a:picLocks noChangeAspect="1"/>
          </p:cNvPicPr>
          <p:nvPr/>
        </p:nvPicPr>
        <p:blipFill>
          <a:blip r:embed="rId2"/>
          <a:stretch>
            <a:fillRect/>
          </a:stretch>
        </p:blipFill>
        <p:spPr>
          <a:xfrm>
            <a:off x="1259632" y="1552734"/>
            <a:ext cx="6553137" cy="3259305"/>
          </a:xfrm>
          <a:prstGeom prst="rect">
            <a:avLst/>
          </a:prstGeom>
          <a:ln>
            <a:solidFill>
              <a:schemeClr val="accent1"/>
            </a:solidFill>
          </a:ln>
        </p:spPr>
      </p:pic>
      <p:sp>
        <p:nvSpPr>
          <p:cNvPr id="9" name="Rectangle 8">
            <a:extLst>
              <a:ext uri="{FF2B5EF4-FFF2-40B4-BE49-F238E27FC236}">
                <a16:creationId xmlns:a16="http://schemas.microsoft.com/office/drawing/2014/main" id="{9F43FBCE-FAC1-D11A-E5DC-67B5675EFB94}"/>
              </a:ext>
            </a:extLst>
          </p:cNvPr>
          <p:cNvSpPr/>
          <p:nvPr/>
        </p:nvSpPr>
        <p:spPr>
          <a:xfrm>
            <a:off x="1259632" y="1552734"/>
            <a:ext cx="6553137" cy="4429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2165722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251521" y="3319778"/>
            <a:ext cx="8712968" cy="1240583"/>
          </a:xfrm>
        </p:spPr>
        <p:txBody>
          <a:bodyPr/>
          <a:lstStyle/>
          <a:p>
            <a:pPr algn="ctr"/>
            <a:r>
              <a:rPr lang="en-US" dirty="0"/>
              <a:t>List Box properties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41</a:t>
            </a:fld>
            <a:endParaRPr lang="en-US" dirty="0"/>
          </a:p>
        </p:txBody>
      </p:sp>
    </p:spTree>
    <p:extLst>
      <p:ext uri="{BB962C8B-B14F-4D97-AF65-F5344CB8AC3E}">
        <p14:creationId xmlns:p14="http://schemas.microsoft.com/office/powerpoint/2010/main" val="3049139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List Box properties</a:t>
            </a:r>
            <a:endParaRPr lang="en-US" b="1" dirty="0"/>
          </a:p>
        </p:txBody>
      </p:sp>
      <p:sp>
        <p:nvSpPr>
          <p:cNvPr id="8" name="Content Placeholder 7">
            <a:extLst>
              <a:ext uri="{FF2B5EF4-FFF2-40B4-BE49-F238E27FC236}">
                <a16:creationId xmlns:a16="http://schemas.microsoft.com/office/drawing/2014/main" id="{5A671A1C-1E0D-7B87-480E-AFCA28291818}"/>
              </a:ext>
            </a:extLst>
          </p:cNvPr>
          <p:cNvSpPr>
            <a:spLocks noGrp="1"/>
          </p:cNvSpPr>
          <p:nvPr>
            <p:ph idx="1"/>
          </p:nvPr>
        </p:nvSpPr>
        <p:spPr/>
        <p:txBody>
          <a:bodyPr/>
          <a:lstStyle/>
          <a:p>
            <a:r>
              <a:rPr lang="en-US" dirty="0"/>
              <a:t>On the next slide we have a workbook named “Usage data TR_B1 Total Item Requests per platform for 2022”.</a:t>
            </a:r>
          </a:p>
          <a:p>
            <a:r>
              <a:rPr lang="en-US" dirty="0"/>
              <a:t>It displays the measure “TR_B1 Total Item Requests” and attribute “Platform”.</a:t>
            </a:r>
          </a:p>
          <a:p>
            <a:r>
              <a:rPr lang="en-US" dirty="0"/>
              <a:t>It filters by “Usage Date Year = 2022” “TR_B1 Total Item Requests &gt;= 1000”</a:t>
            </a:r>
          </a:p>
          <a:p>
            <a:r>
              <a:rPr lang="en-US" dirty="0"/>
              <a:t>It displays a table and graph</a:t>
            </a:r>
            <a:endParaRPr lang="en-IL" dirty="0"/>
          </a:p>
        </p:txBody>
      </p:sp>
    </p:spTree>
    <p:extLst>
      <p:ext uri="{BB962C8B-B14F-4D97-AF65-F5344CB8AC3E}">
        <p14:creationId xmlns:p14="http://schemas.microsoft.com/office/powerpoint/2010/main" val="16872401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List Box properties</a:t>
            </a:r>
            <a:endParaRPr lang="en-US" b="1" dirty="0"/>
          </a:p>
        </p:txBody>
      </p:sp>
      <p:pic>
        <p:nvPicPr>
          <p:cNvPr id="7" name="Picture 6">
            <a:extLst>
              <a:ext uri="{FF2B5EF4-FFF2-40B4-BE49-F238E27FC236}">
                <a16:creationId xmlns:a16="http://schemas.microsoft.com/office/drawing/2014/main" id="{F87B3778-0FFB-213C-19D7-873776D21A61}"/>
              </a:ext>
            </a:extLst>
          </p:cNvPr>
          <p:cNvPicPr>
            <a:picLocks noChangeAspect="1"/>
          </p:cNvPicPr>
          <p:nvPr/>
        </p:nvPicPr>
        <p:blipFill>
          <a:blip r:embed="rId2"/>
          <a:stretch>
            <a:fillRect/>
          </a:stretch>
        </p:blipFill>
        <p:spPr>
          <a:xfrm>
            <a:off x="539552" y="946130"/>
            <a:ext cx="8028384" cy="3775939"/>
          </a:xfrm>
          <a:prstGeom prst="rect">
            <a:avLst/>
          </a:prstGeom>
          <a:ln>
            <a:solidFill>
              <a:schemeClr val="accent1"/>
            </a:solidFill>
          </a:ln>
        </p:spPr>
      </p:pic>
    </p:spTree>
    <p:extLst>
      <p:ext uri="{BB962C8B-B14F-4D97-AF65-F5344CB8AC3E}">
        <p14:creationId xmlns:p14="http://schemas.microsoft.com/office/powerpoint/2010/main" val="3066242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List Box properties</a:t>
            </a:r>
            <a:endParaRPr lang="en-US" b="1" dirty="0"/>
          </a:p>
        </p:txBody>
      </p:sp>
      <p:sp>
        <p:nvSpPr>
          <p:cNvPr id="8" name="Content Placeholder 7">
            <a:extLst>
              <a:ext uri="{FF2B5EF4-FFF2-40B4-BE49-F238E27FC236}">
                <a16:creationId xmlns:a16="http://schemas.microsoft.com/office/drawing/2014/main" id="{5A671A1C-1E0D-7B87-480E-AFCA28291818}"/>
              </a:ext>
            </a:extLst>
          </p:cNvPr>
          <p:cNvSpPr>
            <a:spLocks noGrp="1"/>
          </p:cNvSpPr>
          <p:nvPr>
            <p:ph idx="1"/>
          </p:nvPr>
        </p:nvSpPr>
        <p:spPr/>
        <p:txBody>
          <a:bodyPr/>
          <a:lstStyle/>
          <a:p>
            <a:r>
              <a:rPr lang="en-US" dirty="0"/>
              <a:t>On the next slide we have added a List Box to the top but not yet added any measures or categories to the List Box</a:t>
            </a:r>
            <a:endParaRPr lang="en-IL" dirty="0"/>
          </a:p>
        </p:txBody>
      </p:sp>
    </p:spTree>
    <p:extLst>
      <p:ext uri="{BB962C8B-B14F-4D97-AF65-F5344CB8AC3E}">
        <p14:creationId xmlns:p14="http://schemas.microsoft.com/office/powerpoint/2010/main" val="398963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List Box properties</a:t>
            </a:r>
            <a:endParaRPr lang="en-US" b="1" dirty="0"/>
          </a:p>
        </p:txBody>
      </p:sp>
      <p:pic>
        <p:nvPicPr>
          <p:cNvPr id="7" name="Picture 6">
            <a:extLst>
              <a:ext uri="{FF2B5EF4-FFF2-40B4-BE49-F238E27FC236}">
                <a16:creationId xmlns:a16="http://schemas.microsoft.com/office/drawing/2014/main" id="{D0F60D21-DF6D-31E8-9DF7-DA491DA15AFB}"/>
              </a:ext>
            </a:extLst>
          </p:cNvPr>
          <p:cNvPicPr>
            <a:picLocks noChangeAspect="1"/>
          </p:cNvPicPr>
          <p:nvPr/>
        </p:nvPicPr>
        <p:blipFill>
          <a:blip r:embed="rId2"/>
          <a:stretch>
            <a:fillRect/>
          </a:stretch>
        </p:blipFill>
        <p:spPr>
          <a:xfrm>
            <a:off x="344794" y="880793"/>
            <a:ext cx="8424936" cy="3790493"/>
          </a:xfrm>
          <a:prstGeom prst="rect">
            <a:avLst/>
          </a:prstGeom>
          <a:ln>
            <a:solidFill>
              <a:schemeClr val="accent1"/>
            </a:solidFill>
          </a:ln>
        </p:spPr>
      </p:pic>
      <p:sp>
        <p:nvSpPr>
          <p:cNvPr id="9" name="Rectangle 8">
            <a:extLst>
              <a:ext uri="{FF2B5EF4-FFF2-40B4-BE49-F238E27FC236}">
                <a16:creationId xmlns:a16="http://schemas.microsoft.com/office/drawing/2014/main" id="{C3C1CB3A-9AC6-7FB9-2883-2C3BA51D1BBA}"/>
              </a:ext>
            </a:extLst>
          </p:cNvPr>
          <p:cNvSpPr/>
          <p:nvPr/>
        </p:nvSpPr>
        <p:spPr>
          <a:xfrm>
            <a:off x="1547664" y="1317926"/>
            <a:ext cx="7128792" cy="8217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41305070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List Box properties</a:t>
            </a:r>
            <a:endParaRPr lang="en-US" b="1" dirty="0"/>
          </a:p>
        </p:txBody>
      </p:sp>
      <p:sp>
        <p:nvSpPr>
          <p:cNvPr id="8" name="Content Placeholder 7">
            <a:extLst>
              <a:ext uri="{FF2B5EF4-FFF2-40B4-BE49-F238E27FC236}">
                <a16:creationId xmlns:a16="http://schemas.microsoft.com/office/drawing/2014/main" id="{5A671A1C-1E0D-7B87-480E-AFCA28291818}"/>
              </a:ext>
            </a:extLst>
          </p:cNvPr>
          <p:cNvSpPr>
            <a:spLocks noGrp="1"/>
          </p:cNvSpPr>
          <p:nvPr>
            <p:ph idx="1"/>
          </p:nvPr>
        </p:nvSpPr>
        <p:spPr/>
        <p:txBody>
          <a:bodyPr/>
          <a:lstStyle/>
          <a:p>
            <a:r>
              <a:rPr lang="en-US" dirty="0"/>
              <a:t>On the next slide we have added the platform to the category of the List Box.</a:t>
            </a:r>
          </a:p>
          <a:p>
            <a:r>
              <a:rPr lang="en-US" dirty="0"/>
              <a:t>It by default contains all Platforms (taking into account the filters on the workbook)</a:t>
            </a:r>
            <a:endParaRPr lang="en-IL" dirty="0"/>
          </a:p>
        </p:txBody>
      </p:sp>
    </p:spTree>
    <p:extLst>
      <p:ext uri="{BB962C8B-B14F-4D97-AF65-F5344CB8AC3E}">
        <p14:creationId xmlns:p14="http://schemas.microsoft.com/office/powerpoint/2010/main" val="1324463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List Box properties</a:t>
            </a:r>
            <a:endParaRPr lang="en-US" b="1" dirty="0"/>
          </a:p>
        </p:txBody>
      </p:sp>
      <p:pic>
        <p:nvPicPr>
          <p:cNvPr id="7" name="Picture 6">
            <a:extLst>
              <a:ext uri="{FF2B5EF4-FFF2-40B4-BE49-F238E27FC236}">
                <a16:creationId xmlns:a16="http://schemas.microsoft.com/office/drawing/2014/main" id="{D133C0E4-A351-7A67-3142-4BE2661A78E3}"/>
              </a:ext>
            </a:extLst>
          </p:cNvPr>
          <p:cNvPicPr>
            <a:picLocks noChangeAspect="1"/>
          </p:cNvPicPr>
          <p:nvPr/>
        </p:nvPicPr>
        <p:blipFill>
          <a:blip r:embed="rId2"/>
          <a:stretch>
            <a:fillRect/>
          </a:stretch>
        </p:blipFill>
        <p:spPr>
          <a:xfrm>
            <a:off x="0" y="783247"/>
            <a:ext cx="9144000" cy="3804727"/>
          </a:xfrm>
          <a:prstGeom prst="rect">
            <a:avLst/>
          </a:prstGeom>
          <a:ln>
            <a:solidFill>
              <a:schemeClr val="accent1"/>
            </a:solidFill>
          </a:ln>
        </p:spPr>
      </p:pic>
    </p:spTree>
    <p:extLst>
      <p:ext uri="{BB962C8B-B14F-4D97-AF65-F5344CB8AC3E}">
        <p14:creationId xmlns:p14="http://schemas.microsoft.com/office/powerpoint/2010/main" val="3538752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117E6BB-BCFB-7864-9E16-5323140E9457}"/>
              </a:ext>
            </a:extLst>
          </p:cNvPr>
          <p:cNvPicPr>
            <a:picLocks noChangeAspect="1"/>
          </p:cNvPicPr>
          <p:nvPr/>
        </p:nvPicPr>
        <p:blipFill>
          <a:blip r:embed="rId2"/>
          <a:stretch>
            <a:fillRect/>
          </a:stretch>
        </p:blipFill>
        <p:spPr>
          <a:xfrm>
            <a:off x="6814730" y="328003"/>
            <a:ext cx="1757727" cy="4422932"/>
          </a:xfrm>
          <a:prstGeom prst="rect">
            <a:avLst/>
          </a:prstGeom>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List Box properties</a:t>
            </a:r>
            <a:endParaRPr lang="en-US" b="1" dirty="0"/>
          </a:p>
        </p:txBody>
      </p:sp>
      <p:sp>
        <p:nvSpPr>
          <p:cNvPr id="8" name="Content Placeholder 7">
            <a:extLst>
              <a:ext uri="{FF2B5EF4-FFF2-40B4-BE49-F238E27FC236}">
                <a16:creationId xmlns:a16="http://schemas.microsoft.com/office/drawing/2014/main" id="{5A671A1C-1E0D-7B87-480E-AFCA28291818}"/>
              </a:ext>
            </a:extLst>
          </p:cNvPr>
          <p:cNvSpPr>
            <a:spLocks noGrp="1"/>
          </p:cNvSpPr>
          <p:nvPr>
            <p:ph idx="1"/>
          </p:nvPr>
        </p:nvSpPr>
        <p:spPr>
          <a:xfrm>
            <a:off x="395536" y="771550"/>
            <a:ext cx="5795661" cy="3979385"/>
          </a:xfrm>
        </p:spPr>
        <p:txBody>
          <a:bodyPr>
            <a:normAutofit/>
          </a:bodyPr>
          <a:lstStyle/>
          <a:p>
            <a:r>
              <a:rPr lang="en-US" dirty="0"/>
              <a:t>While selecting the List Box in the workbook we can see on the bottom left a list of properties for the List Box</a:t>
            </a:r>
            <a:endParaRPr lang="en-IL" dirty="0"/>
          </a:p>
        </p:txBody>
      </p:sp>
      <p:sp>
        <p:nvSpPr>
          <p:cNvPr id="14" name="TextBox 13">
            <a:extLst>
              <a:ext uri="{FF2B5EF4-FFF2-40B4-BE49-F238E27FC236}">
                <a16:creationId xmlns:a16="http://schemas.microsoft.com/office/drawing/2014/main" id="{07ED3B13-A17C-1B1C-E316-50E8BDD2CE84}"/>
              </a:ext>
            </a:extLst>
          </p:cNvPr>
          <p:cNvSpPr txBox="1"/>
          <p:nvPr/>
        </p:nvSpPr>
        <p:spPr>
          <a:xfrm>
            <a:off x="2699792" y="3219822"/>
            <a:ext cx="3491405" cy="923330"/>
          </a:xfrm>
          <a:prstGeom prst="rect">
            <a:avLst/>
          </a:prstGeom>
          <a:noFill/>
          <a:ln>
            <a:solidFill>
              <a:schemeClr val="accent1"/>
            </a:solidFill>
          </a:ln>
        </p:spPr>
        <p:txBody>
          <a:bodyPr wrap="square" rtlCol="0">
            <a:spAutoFit/>
          </a:bodyPr>
          <a:lstStyle/>
          <a:p>
            <a:r>
              <a:rPr lang="en-US" dirty="0"/>
              <a:t>We will click “Auto” next to “Background” to change it from “Auto” to “Custom” </a:t>
            </a:r>
            <a:endParaRPr lang="en-IL" dirty="0"/>
          </a:p>
        </p:txBody>
      </p:sp>
      <p:cxnSp>
        <p:nvCxnSpPr>
          <p:cNvPr id="16" name="Straight Arrow Connector 15">
            <a:extLst>
              <a:ext uri="{FF2B5EF4-FFF2-40B4-BE49-F238E27FC236}">
                <a16:creationId xmlns:a16="http://schemas.microsoft.com/office/drawing/2014/main" id="{60632A9B-0C03-87B6-813C-4B36B41917D5}"/>
              </a:ext>
            </a:extLst>
          </p:cNvPr>
          <p:cNvCxnSpPr>
            <a:cxnSpLocks/>
          </p:cNvCxnSpPr>
          <p:nvPr/>
        </p:nvCxnSpPr>
        <p:spPr>
          <a:xfrm>
            <a:off x="6191197" y="3849965"/>
            <a:ext cx="829075" cy="6660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4566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BAD49E-56B2-998B-2358-192CBC78080F}"/>
              </a:ext>
            </a:extLst>
          </p:cNvPr>
          <p:cNvPicPr>
            <a:picLocks noChangeAspect="1"/>
          </p:cNvPicPr>
          <p:nvPr/>
        </p:nvPicPr>
        <p:blipFill>
          <a:blip r:embed="rId2"/>
          <a:stretch>
            <a:fillRect/>
          </a:stretch>
        </p:blipFill>
        <p:spPr>
          <a:xfrm>
            <a:off x="6613324" y="329306"/>
            <a:ext cx="2181996" cy="4421629"/>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List Box properties</a:t>
            </a:r>
            <a:endParaRPr lang="en-US" b="1" dirty="0"/>
          </a:p>
        </p:txBody>
      </p:sp>
      <p:sp>
        <p:nvSpPr>
          <p:cNvPr id="8" name="Content Placeholder 7">
            <a:extLst>
              <a:ext uri="{FF2B5EF4-FFF2-40B4-BE49-F238E27FC236}">
                <a16:creationId xmlns:a16="http://schemas.microsoft.com/office/drawing/2014/main" id="{5A671A1C-1E0D-7B87-480E-AFCA28291818}"/>
              </a:ext>
            </a:extLst>
          </p:cNvPr>
          <p:cNvSpPr>
            <a:spLocks noGrp="1"/>
          </p:cNvSpPr>
          <p:nvPr>
            <p:ph idx="1"/>
          </p:nvPr>
        </p:nvSpPr>
        <p:spPr>
          <a:xfrm>
            <a:off x="395536" y="771550"/>
            <a:ext cx="5795661" cy="3979385"/>
          </a:xfrm>
        </p:spPr>
        <p:txBody>
          <a:bodyPr>
            <a:normAutofit/>
          </a:bodyPr>
          <a:lstStyle/>
          <a:p>
            <a:r>
              <a:rPr lang="en-US" dirty="0"/>
              <a:t>We will choose “Custom”</a:t>
            </a:r>
            <a:endParaRPr lang="en-IL" dirty="0"/>
          </a:p>
        </p:txBody>
      </p:sp>
      <p:sp>
        <p:nvSpPr>
          <p:cNvPr id="6" name="Rectangle 5">
            <a:extLst>
              <a:ext uri="{FF2B5EF4-FFF2-40B4-BE49-F238E27FC236}">
                <a16:creationId xmlns:a16="http://schemas.microsoft.com/office/drawing/2014/main" id="{F3CB0392-8030-B677-566E-C0FC7E0AA8DE}"/>
              </a:ext>
            </a:extLst>
          </p:cNvPr>
          <p:cNvSpPr/>
          <p:nvPr/>
        </p:nvSpPr>
        <p:spPr>
          <a:xfrm>
            <a:off x="7956376" y="4222493"/>
            <a:ext cx="648072" cy="2934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0" name="Rectangle 9">
            <a:extLst>
              <a:ext uri="{FF2B5EF4-FFF2-40B4-BE49-F238E27FC236}">
                <a16:creationId xmlns:a16="http://schemas.microsoft.com/office/drawing/2014/main" id="{7638C27B-E2D7-00DD-DCD6-A67CB9C32959}"/>
              </a:ext>
            </a:extLst>
          </p:cNvPr>
          <p:cNvSpPr/>
          <p:nvPr/>
        </p:nvSpPr>
        <p:spPr>
          <a:xfrm>
            <a:off x="6622338" y="4486490"/>
            <a:ext cx="757973" cy="2934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443042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251521" y="3319778"/>
            <a:ext cx="8712968" cy="1240583"/>
          </a:xfrm>
        </p:spPr>
        <p:txBody>
          <a:bodyPr/>
          <a:lstStyle/>
          <a:p>
            <a:pPr algn="ctr"/>
            <a:r>
              <a:rPr lang="en-US" dirty="0"/>
              <a:t>Projects are now called “Workbooks”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5</a:t>
            </a:fld>
            <a:endParaRPr lang="en-US" dirty="0"/>
          </a:p>
        </p:txBody>
      </p:sp>
    </p:spTree>
    <p:extLst>
      <p:ext uri="{BB962C8B-B14F-4D97-AF65-F5344CB8AC3E}">
        <p14:creationId xmlns:p14="http://schemas.microsoft.com/office/powerpoint/2010/main" val="42234526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List Box properties</a:t>
            </a:r>
            <a:endParaRPr lang="en-US" b="1" dirty="0"/>
          </a:p>
        </p:txBody>
      </p:sp>
      <p:sp>
        <p:nvSpPr>
          <p:cNvPr id="8" name="Content Placeholder 7">
            <a:extLst>
              <a:ext uri="{FF2B5EF4-FFF2-40B4-BE49-F238E27FC236}">
                <a16:creationId xmlns:a16="http://schemas.microsoft.com/office/drawing/2014/main" id="{5A671A1C-1E0D-7B87-480E-AFCA28291818}"/>
              </a:ext>
            </a:extLst>
          </p:cNvPr>
          <p:cNvSpPr>
            <a:spLocks noGrp="1"/>
          </p:cNvSpPr>
          <p:nvPr>
            <p:ph idx="1"/>
          </p:nvPr>
        </p:nvSpPr>
        <p:spPr>
          <a:xfrm>
            <a:off x="395536" y="771550"/>
            <a:ext cx="8280920" cy="3979385"/>
          </a:xfrm>
        </p:spPr>
        <p:txBody>
          <a:bodyPr>
            <a:normAutofit/>
          </a:bodyPr>
          <a:lstStyle/>
          <a:p>
            <a:r>
              <a:rPr lang="en-US" dirty="0"/>
              <a:t>Then we click “Fill Color” and choose a color</a:t>
            </a:r>
            <a:endParaRPr lang="en-IL" dirty="0"/>
          </a:p>
        </p:txBody>
      </p:sp>
      <p:pic>
        <p:nvPicPr>
          <p:cNvPr id="5" name="Picture 4">
            <a:extLst>
              <a:ext uri="{FF2B5EF4-FFF2-40B4-BE49-F238E27FC236}">
                <a16:creationId xmlns:a16="http://schemas.microsoft.com/office/drawing/2014/main" id="{523A56E8-B5DF-25E7-A534-4D8AB7611CAB}"/>
              </a:ext>
            </a:extLst>
          </p:cNvPr>
          <p:cNvPicPr>
            <a:picLocks noChangeAspect="1"/>
          </p:cNvPicPr>
          <p:nvPr/>
        </p:nvPicPr>
        <p:blipFill>
          <a:blip r:embed="rId2"/>
          <a:stretch>
            <a:fillRect/>
          </a:stretch>
        </p:blipFill>
        <p:spPr>
          <a:xfrm>
            <a:off x="3486150" y="1319212"/>
            <a:ext cx="2171700" cy="2505075"/>
          </a:xfrm>
          <a:prstGeom prst="rect">
            <a:avLst/>
          </a:prstGeom>
        </p:spPr>
      </p:pic>
    </p:spTree>
    <p:extLst>
      <p:ext uri="{BB962C8B-B14F-4D97-AF65-F5344CB8AC3E}">
        <p14:creationId xmlns:p14="http://schemas.microsoft.com/office/powerpoint/2010/main" val="7277705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List Box properties</a:t>
            </a:r>
            <a:endParaRPr lang="en-US" b="1" dirty="0"/>
          </a:p>
        </p:txBody>
      </p:sp>
      <p:sp>
        <p:nvSpPr>
          <p:cNvPr id="8" name="Content Placeholder 7">
            <a:extLst>
              <a:ext uri="{FF2B5EF4-FFF2-40B4-BE49-F238E27FC236}">
                <a16:creationId xmlns:a16="http://schemas.microsoft.com/office/drawing/2014/main" id="{5A671A1C-1E0D-7B87-480E-AFCA28291818}"/>
              </a:ext>
            </a:extLst>
          </p:cNvPr>
          <p:cNvSpPr>
            <a:spLocks noGrp="1"/>
          </p:cNvSpPr>
          <p:nvPr>
            <p:ph idx="1"/>
          </p:nvPr>
        </p:nvSpPr>
        <p:spPr>
          <a:xfrm>
            <a:off x="395536" y="771550"/>
            <a:ext cx="8280920" cy="3979385"/>
          </a:xfrm>
        </p:spPr>
        <p:txBody>
          <a:bodyPr>
            <a:normAutofit/>
          </a:bodyPr>
          <a:lstStyle/>
          <a:p>
            <a:r>
              <a:rPr lang="en-US" dirty="0"/>
              <a:t>Now the properties look like this</a:t>
            </a:r>
            <a:endParaRPr lang="en-IL" dirty="0"/>
          </a:p>
        </p:txBody>
      </p:sp>
      <p:pic>
        <p:nvPicPr>
          <p:cNvPr id="6" name="Picture 5">
            <a:extLst>
              <a:ext uri="{FF2B5EF4-FFF2-40B4-BE49-F238E27FC236}">
                <a16:creationId xmlns:a16="http://schemas.microsoft.com/office/drawing/2014/main" id="{308D5D74-C680-1700-D016-C46518DBEEDB}"/>
              </a:ext>
            </a:extLst>
          </p:cNvPr>
          <p:cNvPicPr>
            <a:picLocks noChangeAspect="1"/>
          </p:cNvPicPr>
          <p:nvPr/>
        </p:nvPicPr>
        <p:blipFill>
          <a:blip r:embed="rId2"/>
          <a:stretch>
            <a:fillRect/>
          </a:stretch>
        </p:blipFill>
        <p:spPr>
          <a:xfrm>
            <a:off x="5580112" y="142875"/>
            <a:ext cx="1933575" cy="4857750"/>
          </a:xfrm>
          <a:prstGeom prst="rect">
            <a:avLst/>
          </a:prstGeom>
          <a:ln>
            <a:solidFill>
              <a:schemeClr val="accent1"/>
            </a:solidFill>
          </a:ln>
        </p:spPr>
      </p:pic>
      <p:sp>
        <p:nvSpPr>
          <p:cNvPr id="7" name="Rectangle 6">
            <a:extLst>
              <a:ext uri="{FF2B5EF4-FFF2-40B4-BE49-F238E27FC236}">
                <a16:creationId xmlns:a16="http://schemas.microsoft.com/office/drawing/2014/main" id="{B86FEF6D-CEC4-EFB9-97A0-093946278775}"/>
              </a:ext>
            </a:extLst>
          </p:cNvPr>
          <p:cNvSpPr/>
          <p:nvPr/>
        </p:nvSpPr>
        <p:spPr>
          <a:xfrm>
            <a:off x="5580112" y="4011910"/>
            <a:ext cx="1872208" cy="7390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6042547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List Box properties</a:t>
            </a:r>
            <a:endParaRPr lang="en-US" b="1" dirty="0"/>
          </a:p>
        </p:txBody>
      </p:sp>
      <p:sp>
        <p:nvSpPr>
          <p:cNvPr id="8" name="Content Placeholder 7">
            <a:extLst>
              <a:ext uri="{FF2B5EF4-FFF2-40B4-BE49-F238E27FC236}">
                <a16:creationId xmlns:a16="http://schemas.microsoft.com/office/drawing/2014/main" id="{5A671A1C-1E0D-7B87-480E-AFCA28291818}"/>
              </a:ext>
            </a:extLst>
          </p:cNvPr>
          <p:cNvSpPr>
            <a:spLocks noGrp="1"/>
          </p:cNvSpPr>
          <p:nvPr>
            <p:ph idx="1"/>
          </p:nvPr>
        </p:nvSpPr>
        <p:spPr>
          <a:xfrm>
            <a:off x="395536" y="771550"/>
            <a:ext cx="8280920" cy="3979385"/>
          </a:xfrm>
        </p:spPr>
        <p:txBody>
          <a:bodyPr>
            <a:normAutofit/>
          </a:bodyPr>
          <a:lstStyle/>
          <a:p>
            <a:r>
              <a:rPr lang="en-US" dirty="0"/>
              <a:t>And here is the workbook</a:t>
            </a:r>
            <a:endParaRPr lang="en-IL" dirty="0"/>
          </a:p>
        </p:txBody>
      </p:sp>
      <p:pic>
        <p:nvPicPr>
          <p:cNvPr id="5" name="Picture 4">
            <a:extLst>
              <a:ext uri="{FF2B5EF4-FFF2-40B4-BE49-F238E27FC236}">
                <a16:creationId xmlns:a16="http://schemas.microsoft.com/office/drawing/2014/main" id="{85230EAA-BA11-841E-0829-F550702D61B0}"/>
              </a:ext>
            </a:extLst>
          </p:cNvPr>
          <p:cNvPicPr>
            <a:picLocks noChangeAspect="1"/>
          </p:cNvPicPr>
          <p:nvPr/>
        </p:nvPicPr>
        <p:blipFill>
          <a:blip r:embed="rId2"/>
          <a:stretch>
            <a:fillRect/>
          </a:stretch>
        </p:blipFill>
        <p:spPr>
          <a:xfrm>
            <a:off x="1097868" y="1347614"/>
            <a:ext cx="6948264" cy="3325544"/>
          </a:xfrm>
          <a:prstGeom prst="rect">
            <a:avLst/>
          </a:prstGeom>
          <a:ln>
            <a:solidFill>
              <a:schemeClr val="accent1"/>
            </a:solidFill>
          </a:ln>
        </p:spPr>
      </p:pic>
    </p:spTree>
    <p:extLst>
      <p:ext uri="{BB962C8B-B14F-4D97-AF65-F5344CB8AC3E}">
        <p14:creationId xmlns:p14="http://schemas.microsoft.com/office/powerpoint/2010/main" val="5395776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251521" y="3319778"/>
            <a:ext cx="8712968" cy="1240583"/>
          </a:xfrm>
        </p:spPr>
        <p:txBody>
          <a:bodyPr/>
          <a:lstStyle/>
          <a:p>
            <a:pPr algn="ctr"/>
            <a:r>
              <a:rPr lang="en-US" dirty="0"/>
              <a:t>Conditional formatting</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53</a:t>
            </a:fld>
            <a:endParaRPr lang="en-US" dirty="0"/>
          </a:p>
        </p:txBody>
      </p:sp>
    </p:spTree>
    <p:extLst>
      <p:ext uri="{BB962C8B-B14F-4D97-AF65-F5344CB8AC3E}">
        <p14:creationId xmlns:p14="http://schemas.microsoft.com/office/powerpoint/2010/main" val="36723553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Conditional formatting</a:t>
            </a:r>
            <a:endParaRPr lang="en-US" b="1" dirty="0"/>
          </a:p>
        </p:txBody>
      </p:sp>
      <p:sp>
        <p:nvSpPr>
          <p:cNvPr id="8" name="Content Placeholder 7">
            <a:extLst>
              <a:ext uri="{FF2B5EF4-FFF2-40B4-BE49-F238E27FC236}">
                <a16:creationId xmlns:a16="http://schemas.microsoft.com/office/drawing/2014/main" id="{5A671A1C-1E0D-7B87-480E-AFCA28291818}"/>
              </a:ext>
            </a:extLst>
          </p:cNvPr>
          <p:cNvSpPr>
            <a:spLocks noGrp="1"/>
          </p:cNvSpPr>
          <p:nvPr>
            <p:ph idx="1"/>
          </p:nvPr>
        </p:nvSpPr>
        <p:spPr/>
        <p:txBody>
          <a:bodyPr/>
          <a:lstStyle/>
          <a:p>
            <a:r>
              <a:rPr lang="en-US" dirty="0"/>
              <a:t>Conditional formatting helps to highlight trends in data.</a:t>
            </a:r>
          </a:p>
          <a:p>
            <a:r>
              <a:rPr lang="en-US" dirty="0"/>
              <a:t>The workbook designer can create rules that determine the format of cells based on their values.</a:t>
            </a:r>
          </a:p>
        </p:txBody>
      </p:sp>
    </p:spTree>
    <p:extLst>
      <p:ext uri="{BB962C8B-B14F-4D97-AF65-F5344CB8AC3E}">
        <p14:creationId xmlns:p14="http://schemas.microsoft.com/office/powerpoint/2010/main" val="7989808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Conditional formatting</a:t>
            </a:r>
            <a:endParaRPr lang="en-US" b="1" dirty="0"/>
          </a:p>
        </p:txBody>
      </p:sp>
      <p:sp>
        <p:nvSpPr>
          <p:cNvPr id="8" name="Content Placeholder 7">
            <a:extLst>
              <a:ext uri="{FF2B5EF4-FFF2-40B4-BE49-F238E27FC236}">
                <a16:creationId xmlns:a16="http://schemas.microsoft.com/office/drawing/2014/main" id="{5A671A1C-1E0D-7B87-480E-AFCA28291818}"/>
              </a:ext>
            </a:extLst>
          </p:cNvPr>
          <p:cNvSpPr>
            <a:spLocks noGrp="1"/>
          </p:cNvSpPr>
          <p:nvPr>
            <p:ph idx="1"/>
          </p:nvPr>
        </p:nvSpPr>
        <p:spPr/>
        <p:txBody>
          <a:bodyPr/>
          <a:lstStyle/>
          <a:p>
            <a:r>
              <a:rPr lang="en-US" dirty="0"/>
              <a:t>On the next slide we have a workbook in the “Primo Popular Searches” subject area of Primo Data Visualization.</a:t>
            </a:r>
          </a:p>
          <a:p>
            <a:r>
              <a:rPr lang="en-US" dirty="0"/>
              <a:t>It includes the top 15 search strings which contain the word “engineering”.</a:t>
            </a:r>
          </a:p>
          <a:p>
            <a:r>
              <a:rPr lang="en-US" dirty="0"/>
              <a:t>There are two visualizations: a graph and a table</a:t>
            </a:r>
          </a:p>
        </p:txBody>
      </p:sp>
    </p:spTree>
    <p:extLst>
      <p:ext uri="{BB962C8B-B14F-4D97-AF65-F5344CB8AC3E}">
        <p14:creationId xmlns:p14="http://schemas.microsoft.com/office/powerpoint/2010/main" val="19723809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Conditional formatting</a:t>
            </a:r>
            <a:endParaRPr lang="en-US" b="1" dirty="0"/>
          </a:p>
        </p:txBody>
      </p:sp>
      <p:pic>
        <p:nvPicPr>
          <p:cNvPr id="7" name="Picture 6">
            <a:extLst>
              <a:ext uri="{FF2B5EF4-FFF2-40B4-BE49-F238E27FC236}">
                <a16:creationId xmlns:a16="http://schemas.microsoft.com/office/drawing/2014/main" id="{3A86C923-0C02-83BA-6020-584D4F5D251D}"/>
              </a:ext>
            </a:extLst>
          </p:cNvPr>
          <p:cNvPicPr>
            <a:picLocks noChangeAspect="1"/>
          </p:cNvPicPr>
          <p:nvPr/>
        </p:nvPicPr>
        <p:blipFill>
          <a:blip r:embed="rId2"/>
          <a:stretch>
            <a:fillRect/>
          </a:stretch>
        </p:blipFill>
        <p:spPr>
          <a:xfrm>
            <a:off x="0" y="988343"/>
            <a:ext cx="9144000" cy="3166813"/>
          </a:xfrm>
          <a:prstGeom prst="rect">
            <a:avLst/>
          </a:prstGeom>
          <a:ln>
            <a:solidFill>
              <a:schemeClr val="accent1"/>
            </a:solidFill>
          </a:ln>
        </p:spPr>
      </p:pic>
    </p:spTree>
    <p:extLst>
      <p:ext uri="{BB962C8B-B14F-4D97-AF65-F5344CB8AC3E}">
        <p14:creationId xmlns:p14="http://schemas.microsoft.com/office/powerpoint/2010/main" val="19413625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Conditional formatting</a:t>
            </a:r>
            <a:endParaRPr lang="en-US" b="1" dirty="0"/>
          </a:p>
        </p:txBody>
      </p:sp>
      <p:sp>
        <p:nvSpPr>
          <p:cNvPr id="8" name="Content Placeholder 7">
            <a:extLst>
              <a:ext uri="{FF2B5EF4-FFF2-40B4-BE49-F238E27FC236}">
                <a16:creationId xmlns:a16="http://schemas.microsoft.com/office/drawing/2014/main" id="{5A671A1C-1E0D-7B87-480E-AFCA28291818}"/>
              </a:ext>
            </a:extLst>
          </p:cNvPr>
          <p:cNvSpPr>
            <a:spLocks noGrp="1"/>
          </p:cNvSpPr>
          <p:nvPr>
            <p:ph idx="1"/>
          </p:nvPr>
        </p:nvSpPr>
        <p:spPr/>
        <p:txBody>
          <a:bodyPr/>
          <a:lstStyle/>
          <a:p>
            <a:r>
              <a:rPr lang="en-US" dirty="0"/>
              <a:t>On the table visualization we will hover over the top of the visualization and click the stop light icon which has tooltip “Manage Conditional Formatting Rules”.</a:t>
            </a:r>
          </a:p>
          <a:p>
            <a:r>
              <a:rPr lang="en-US" dirty="0"/>
              <a:t>Then we will create a rule that states “If the number of searches is greater than 30 then make it red bold”</a:t>
            </a:r>
          </a:p>
        </p:txBody>
      </p:sp>
    </p:spTree>
    <p:extLst>
      <p:ext uri="{BB962C8B-B14F-4D97-AF65-F5344CB8AC3E}">
        <p14:creationId xmlns:p14="http://schemas.microsoft.com/office/powerpoint/2010/main" val="38010881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Conditional formatting</a:t>
            </a:r>
            <a:endParaRPr lang="en-US" b="1" dirty="0"/>
          </a:p>
        </p:txBody>
      </p:sp>
      <p:pic>
        <p:nvPicPr>
          <p:cNvPr id="7" name="Picture 6">
            <a:extLst>
              <a:ext uri="{FF2B5EF4-FFF2-40B4-BE49-F238E27FC236}">
                <a16:creationId xmlns:a16="http://schemas.microsoft.com/office/drawing/2014/main" id="{076DF698-5ACC-055D-F08A-51E69C70C1F3}"/>
              </a:ext>
            </a:extLst>
          </p:cNvPr>
          <p:cNvPicPr>
            <a:picLocks noChangeAspect="1"/>
          </p:cNvPicPr>
          <p:nvPr/>
        </p:nvPicPr>
        <p:blipFill>
          <a:blip r:embed="rId2"/>
          <a:stretch>
            <a:fillRect/>
          </a:stretch>
        </p:blipFill>
        <p:spPr>
          <a:xfrm>
            <a:off x="749164" y="987574"/>
            <a:ext cx="7645672" cy="3653391"/>
          </a:xfrm>
          <a:prstGeom prst="rect">
            <a:avLst/>
          </a:prstGeom>
          <a:ln>
            <a:solidFill>
              <a:schemeClr val="accent1"/>
            </a:solidFill>
          </a:ln>
        </p:spPr>
      </p:pic>
      <p:sp>
        <p:nvSpPr>
          <p:cNvPr id="9" name="Rectangle 8">
            <a:extLst>
              <a:ext uri="{FF2B5EF4-FFF2-40B4-BE49-F238E27FC236}">
                <a16:creationId xmlns:a16="http://schemas.microsoft.com/office/drawing/2014/main" id="{4111E72E-97BA-BDC6-7695-DBAE64367F3F}"/>
              </a:ext>
            </a:extLst>
          </p:cNvPr>
          <p:cNvSpPr/>
          <p:nvPr/>
        </p:nvSpPr>
        <p:spPr>
          <a:xfrm>
            <a:off x="4932040" y="1059582"/>
            <a:ext cx="360040"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12764077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07F8CB-B125-2110-7BC4-4DCDA578364C}"/>
              </a:ext>
            </a:extLst>
          </p:cNvPr>
          <p:cNvPicPr>
            <a:picLocks noChangeAspect="1"/>
          </p:cNvPicPr>
          <p:nvPr/>
        </p:nvPicPr>
        <p:blipFill>
          <a:blip r:embed="rId2"/>
          <a:stretch>
            <a:fillRect/>
          </a:stretch>
        </p:blipFill>
        <p:spPr>
          <a:xfrm>
            <a:off x="659588" y="1081087"/>
            <a:ext cx="7639050" cy="29813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Conditional formatting</a:t>
            </a:r>
            <a:endParaRPr lang="en-US" b="1" dirty="0"/>
          </a:p>
        </p:txBody>
      </p:sp>
      <p:sp>
        <p:nvSpPr>
          <p:cNvPr id="6" name="TextBox 5">
            <a:extLst>
              <a:ext uri="{FF2B5EF4-FFF2-40B4-BE49-F238E27FC236}">
                <a16:creationId xmlns:a16="http://schemas.microsoft.com/office/drawing/2014/main" id="{2693897D-AE3A-49A5-4A8B-FF210BD92B35}"/>
              </a:ext>
            </a:extLst>
          </p:cNvPr>
          <p:cNvSpPr txBox="1"/>
          <p:nvPr/>
        </p:nvSpPr>
        <p:spPr>
          <a:xfrm>
            <a:off x="5235983" y="496292"/>
            <a:ext cx="3491405" cy="923330"/>
          </a:xfrm>
          <a:prstGeom prst="rect">
            <a:avLst/>
          </a:prstGeom>
          <a:solidFill>
            <a:schemeClr val="bg1"/>
          </a:solidFill>
          <a:ln>
            <a:solidFill>
              <a:schemeClr val="accent1"/>
            </a:solidFill>
          </a:ln>
        </p:spPr>
        <p:txBody>
          <a:bodyPr wrap="square" rtlCol="0">
            <a:spAutoFit/>
          </a:bodyPr>
          <a:lstStyle/>
          <a:p>
            <a:r>
              <a:rPr lang="en-US" dirty="0"/>
              <a:t>The rule is named “Red Bold more than 30” and it works on the measure “Searches”</a:t>
            </a:r>
            <a:endParaRPr lang="en-IL" dirty="0"/>
          </a:p>
        </p:txBody>
      </p:sp>
      <p:cxnSp>
        <p:nvCxnSpPr>
          <p:cNvPr id="8" name="Straight Arrow Connector 7">
            <a:extLst>
              <a:ext uri="{FF2B5EF4-FFF2-40B4-BE49-F238E27FC236}">
                <a16:creationId xmlns:a16="http://schemas.microsoft.com/office/drawing/2014/main" id="{83D637B3-60E6-6CCF-B91F-2B448ECD1823}"/>
              </a:ext>
            </a:extLst>
          </p:cNvPr>
          <p:cNvCxnSpPr>
            <a:cxnSpLocks/>
          </p:cNvCxnSpPr>
          <p:nvPr/>
        </p:nvCxnSpPr>
        <p:spPr>
          <a:xfrm flipH="1">
            <a:off x="6132472" y="1441127"/>
            <a:ext cx="1031816" cy="8564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680B3DC-7B35-F172-8125-73DE938E5141}"/>
              </a:ext>
            </a:extLst>
          </p:cNvPr>
          <p:cNvCxnSpPr>
            <a:cxnSpLocks/>
          </p:cNvCxnSpPr>
          <p:nvPr/>
        </p:nvCxnSpPr>
        <p:spPr>
          <a:xfrm flipH="1">
            <a:off x="6039388" y="1419622"/>
            <a:ext cx="500532" cy="4346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59AEB64-166F-B261-0D4A-8F50FB7B424F}"/>
              </a:ext>
            </a:extLst>
          </p:cNvPr>
          <p:cNvSpPr txBox="1"/>
          <p:nvPr/>
        </p:nvSpPr>
        <p:spPr>
          <a:xfrm>
            <a:off x="212068" y="3840743"/>
            <a:ext cx="3491405" cy="923330"/>
          </a:xfrm>
          <a:prstGeom prst="rect">
            <a:avLst/>
          </a:prstGeom>
          <a:solidFill>
            <a:schemeClr val="bg1"/>
          </a:solidFill>
          <a:ln>
            <a:solidFill>
              <a:schemeClr val="accent1"/>
            </a:solidFill>
          </a:ln>
        </p:spPr>
        <p:txBody>
          <a:bodyPr wrap="square" rtlCol="0">
            <a:spAutoFit/>
          </a:bodyPr>
          <a:lstStyle/>
          <a:p>
            <a:r>
              <a:rPr lang="en-US" dirty="0"/>
              <a:t>Here we have stated “If the number of searches is greater than or equal to 30”</a:t>
            </a:r>
            <a:endParaRPr lang="en-IL" dirty="0"/>
          </a:p>
        </p:txBody>
      </p:sp>
      <p:cxnSp>
        <p:nvCxnSpPr>
          <p:cNvPr id="15" name="Straight Arrow Connector 14">
            <a:extLst>
              <a:ext uri="{FF2B5EF4-FFF2-40B4-BE49-F238E27FC236}">
                <a16:creationId xmlns:a16="http://schemas.microsoft.com/office/drawing/2014/main" id="{07A11E75-5D2E-B014-7263-19247273D671}"/>
              </a:ext>
            </a:extLst>
          </p:cNvPr>
          <p:cNvCxnSpPr>
            <a:cxnSpLocks/>
          </p:cNvCxnSpPr>
          <p:nvPr/>
        </p:nvCxnSpPr>
        <p:spPr>
          <a:xfrm flipV="1">
            <a:off x="3203848" y="3284175"/>
            <a:ext cx="606766" cy="5565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831968B-6F34-6C36-D3C9-0AEF816020C7}"/>
              </a:ext>
            </a:extLst>
          </p:cNvPr>
          <p:cNvSpPr txBox="1"/>
          <p:nvPr/>
        </p:nvSpPr>
        <p:spPr>
          <a:xfrm>
            <a:off x="4841784" y="3888709"/>
            <a:ext cx="3491405" cy="923330"/>
          </a:xfrm>
          <a:prstGeom prst="rect">
            <a:avLst/>
          </a:prstGeom>
          <a:solidFill>
            <a:schemeClr val="bg1"/>
          </a:solidFill>
          <a:ln>
            <a:solidFill>
              <a:schemeClr val="accent1"/>
            </a:solidFill>
          </a:ln>
        </p:spPr>
        <p:txBody>
          <a:bodyPr wrap="square" rtlCol="0">
            <a:spAutoFit/>
          </a:bodyPr>
          <a:lstStyle/>
          <a:p>
            <a:r>
              <a:rPr lang="en-US" dirty="0"/>
              <a:t>Now we will click here to determine the format of the field when it is greater or equal to 30</a:t>
            </a:r>
            <a:endParaRPr lang="en-IL" dirty="0"/>
          </a:p>
        </p:txBody>
      </p:sp>
      <p:cxnSp>
        <p:nvCxnSpPr>
          <p:cNvPr id="18" name="Straight Arrow Connector 17">
            <a:extLst>
              <a:ext uri="{FF2B5EF4-FFF2-40B4-BE49-F238E27FC236}">
                <a16:creationId xmlns:a16="http://schemas.microsoft.com/office/drawing/2014/main" id="{01CE6E48-ABF6-9704-0A99-1045897B0DF6}"/>
              </a:ext>
            </a:extLst>
          </p:cNvPr>
          <p:cNvCxnSpPr>
            <a:cxnSpLocks/>
          </p:cNvCxnSpPr>
          <p:nvPr/>
        </p:nvCxnSpPr>
        <p:spPr>
          <a:xfrm flipV="1">
            <a:off x="6648380" y="3311326"/>
            <a:ext cx="606766" cy="5565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437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Projects are now called “Workbooks”</a:t>
            </a:r>
          </a:p>
        </p:txBody>
      </p:sp>
      <p:pic>
        <p:nvPicPr>
          <p:cNvPr id="9" name="Picture 8">
            <a:extLst>
              <a:ext uri="{FF2B5EF4-FFF2-40B4-BE49-F238E27FC236}">
                <a16:creationId xmlns:a16="http://schemas.microsoft.com/office/drawing/2014/main" id="{F41EC4F6-2B20-DAA9-FF65-D7302D19E331}"/>
              </a:ext>
            </a:extLst>
          </p:cNvPr>
          <p:cNvPicPr>
            <a:picLocks noChangeAspect="1"/>
          </p:cNvPicPr>
          <p:nvPr/>
        </p:nvPicPr>
        <p:blipFill>
          <a:blip r:embed="rId2"/>
          <a:stretch>
            <a:fillRect/>
          </a:stretch>
        </p:blipFill>
        <p:spPr>
          <a:xfrm>
            <a:off x="1475656" y="1707654"/>
            <a:ext cx="2324100" cy="2390775"/>
          </a:xfrm>
          <a:prstGeom prst="rect">
            <a:avLst/>
          </a:prstGeom>
          <a:ln>
            <a:solidFill>
              <a:schemeClr val="accent1"/>
            </a:solidFill>
          </a:ln>
        </p:spPr>
      </p:pic>
      <p:sp>
        <p:nvSpPr>
          <p:cNvPr id="12" name="Rectangle 11">
            <a:extLst>
              <a:ext uri="{FF2B5EF4-FFF2-40B4-BE49-F238E27FC236}">
                <a16:creationId xmlns:a16="http://schemas.microsoft.com/office/drawing/2014/main" id="{72360E22-9514-84C7-143E-D0AC8BA8CDF7}"/>
              </a:ext>
            </a:extLst>
          </p:cNvPr>
          <p:cNvSpPr/>
          <p:nvPr/>
        </p:nvSpPr>
        <p:spPr>
          <a:xfrm>
            <a:off x="1557586" y="2564268"/>
            <a:ext cx="738329" cy="7200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pic>
        <p:nvPicPr>
          <p:cNvPr id="5" name="Picture 4">
            <a:extLst>
              <a:ext uri="{FF2B5EF4-FFF2-40B4-BE49-F238E27FC236}">
                <a16:creationId xmlns:a16="http://schemas.microsoft.com/office/drawing/2014/main" id="{C7C0303D-21D1-89B5-8AD1-4CEEB5327BC1}"/>
              </a:ext>
            </a:extLst>
          </p:cNvPr>
          <p:cNvPicPr>
            <a:picLocks noChangeAspect="1"/>
          </p:cNvPicPr>
          <p:nvPr/>
        </p:nvPicPr>
        <p:blipFill>
          <a:blip r:embed="rId3"/>
          <a:stretch>
            <a:fillRect/>
          </a:stretch>
        </p:blipFill>
        <p:spPr>
          <a:xfrm>
            <a:off x="5148064" y="1707654"/>
            <a:ext cx="2324100" cy="2343150"/>
          </a:xfrm>
          <a:prstGeom prst="rect">
            <a:avLst/>
          </a:prstGeom>
          <a:ln>
            <a:solidFill>
              <a:schemeClr val="accent1"/>
            </a:solidFill>
          </a:ln>
        </p:spPr>
      </p:pic>
      <p:sp>
        <p:nvSpPr>
          <p:cNvPr id="6" name="Rectangle 5">
            <a:extLst>
              <a:ext uri="{FF2B5EF4-FFF2-40B4-BE49-F238E27FC236}">
                <a16:creationId xmlns:a16="http://schemas.microsoft.com/office/drawing/2014/main" id="{8C19A1C9-A71C-14A4-77DB-FFA2A6549430}"/>
              </a:ext>
            </a:extLst>
          </p:cNvPr>
          <p:cNvSpPr/>
          <p:nvPr/>
        </p:nvSpPr>
        <p:spPr>
          <a:xfrm>
            <a:off x="5229994" y="2540455"/>
            <a:ext cx="738329" cy="7200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7" name="TextBox 6">
            <a:extLst>
              <a:ext uri="{FF2B5EF4-FFF2-40B4-BE49-F238E27FC236}">
                <a16:creationId xmlns:a16="http://schemas.microsoft.com/office/drawing/2014/main" id="{EA445DC1-C789-0D18-CC56-844CE89DE5E3}"/>
              </a:ext>
            </a:extLst>
          </p:cNvPr>
          <p:cNvSpPr txBox="1"/>
          <p:nvPr/>
        </p:nvSpPr>
        <p:spPr>
          <a:xfrm>
            <a:off x="1475656" y="1203598"/>
            <a:ext cx="2324100" cy="369332"/>
          </a:xfrm>
          <a:prstGeom prst="rect">
            <a:avLst/>
          </a:prstGeom>
          <a:noFill/>
          <a:ln>
            <a:solidFill>
              <a:schemeClr val="accent1"/>
            </a:solidFill>
          </a:ln>
        </p:spPr>
        <p:txBody>
          <a:bodyPr wrap="square" rtlCol="0">
            <a:spAutoFit/>
          </a:bodyPr>
          <a:lstStyle/>
          <a:p>
            <a:r>
              <a:rPr lang="en-US" dirty="0"/>
              <a:t>Before OAS 6.4</a:t>
            </a:r>
            <a:endParaRPr lang="en-IL" dirty="0"/>
          </a:p>
        </p:txBody>
      </p:sp>
      <p:sp>
        <p:nvSpPr>
          <p:cNvPr id="8" name="TextBox 7">
            <a:extLst>
              <a:ext uri="{FF2B5EF4-FFF2-40B4-BE49-F238E27FC236}">
                <a16:creationId xmlns:a16="http://schemas.microsoft.com/office/drawing/2014/main" id="{9798EBF9-184D-5829-DC4E-4BEDA7726ED8}"/>
              </a:ext>
            </a:extLst>
          </p:cNvPr>
          <p:cNvSpPr txBox="1"/>
          <p:nvPr/>
        </p:nvSpPr>
        <p:spPr>
          <a:xfrm>
            <a:off x="5128220" y="1203598"/>
            <a:ext cx="2324100" cy="369332"/>
          </a:xfrm>
          <a:prstGeom prst="rect">
            <a:avLst/>
          </a:prstGeom>
          <a:noFill/>
          <a:ln>
            <a:solidFill>
              <a:schemeClr val="accent1"/>
            </a:solidFill>
          </a:ln>
        </p:spPr>
        <p:txBody>
          <a:bodyPr wrap="square" rtlCol="0">
            <a:spAutoFit/>
          </a:bodyPr>
          <a:lstStyle/>
          <a:p>
            <a:r>
              <a:rPr lang="en-US" dirty="0"/>
              <a:t>OAS 6.4</a:t>
            </a:r>
            <a:endParaRPr lang="en-IL" dirty="0"/>
          </a:p>
        </p:txBody>
      </p:sp>
    </p:spTree>
    <p:extLst>
      <p:ext uri="{BB962C8B-B14F-4D97-AF65-F5344CB8AC3E}">
        <p14:creationId xmlns:p14="http://schemas.microsoft.com/office/powerpoint/2010/main" val="11659214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F1F9E2-EC8C-BE4E-2F11-70F6CE396D72}"/>
              </a:ext>
            </a:extLst>
          </p:cNvPr>
          <p:cNvPicPr>
            <a:picLocks noChangeAspect="1"/>
          </p:cNvPicPr>
          <p:nvPr/>
        </p:nvPicPr>
        <p:blipFill>
          <a:blip r:embed="rId2"/>
          <a:stretch>
            <a:fillRect/>
          </a:stretch>
        </p:blipFill>
        <p:spPr>
          <a:xfrm>
            <a:off x="4427984" y="1327491"/>
            <a:ext cx="3381375" cy="22383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Conditional formatting</a:t>
            </a:r>
            <a:endParaRPr lang="en-US" b="1" dirty="0"/>
          </a:p>
        </p:txBody>
      </p:sp>
      <p:sp>
        <p:nvSpPr>
          <p:cNvPr id="8" name="Content Placeholder 7">
            <a:extLst>
              <a:ext uri="{FF2B5EF4-FFF2-40B4-BE49-F238E27FC236}">
                <a16:creationId xmlns:a16="http://schemas.microsoft.com/office/drawing/2014/main" id="{5A671A1C-1E0D-7B87-480E-AFCA28291818}"/>
              </a:ext>
            </a:extLst>
          </p:cNvPr>
          <p:cNvSpPr>
            <a:spLocks noGrp="1"/>
          </p:cNvSpPr>
          <p:nvPr>
            <p:ph idx="1"/>
          </p:nvPr>
        </p:nvSpPr>
        <p:spPr/>
        <p:txBody>
          <a:bodyPr/>
          <a:lstStyle/>
          <a:p>
            <a:r>
              <a:rPr lang="en-US" dirty="0"/>
              <a:t>Now we choose the color and font</a:t>
            </a:r>
          </a:p>
        </p:txBody>
      </p:sp>
      <p:pic>
        <p:nvPicPr>
          <p:cNvPr id="5" name="Picture 4">
            <a:extLst>
              <a:ext uri="{FF2B5EF4-FFF2-40B4-BE49-F238E27FC236}">
                <a16:creationId xmlns:a16="http://schemas.microsoft.com/office/drawing/2014/main" id="{692FE820-1F44-38DE-B62F-890229D61E7B}"/>
              </a:ext>
            </a:extLst>
          </p:cNvPr>
          <p:cNvPicPr>
            <a:picLocks noChangeAspect="1"/>
          </p:cNvPicPr>
          <p:nvPr/>
        </p:nvPicPr>
        <p:blipFill>
          <a:blip r:embed="rId3"/>
          <a:stretch>
            <a:fillRect/>
          </a:stretch>
        </p:blipFill>
        <p:spPr>
          <a:xfrm>
            <a:off x="334161" y="1278264"/>
            <a:ext cx="3524250" cy="3533775"/>
          </a:xfrm>
          <a:prstGeom prst="rect">
            <a:avLst/>
          </a:prstGeom>
          <a:ln>
            <a:solidFill>
              <a:schemeClr val="accent1"/>
            </a:solidFill>
          </a:ln>
        </p:spPr>
      </p:pic>
      <p:sp>
        <p:nvSpPr>
          <p:cNvPr id="6" name="Rectangle 5">
            <a:extLst>
              <a:ext uri="{FF2B5EF4-FFF2-40B4-BE49-F238E27FC236}">
                <a16:creationId xmlns:a16="http://schemas.microsoft.com/office/drawing/2014/main" id="{9DDF570A-DED9-29AB-FA8E-58D5A42F07FF}"/>
              </a:ext>
            </a:extLst>
          </p:cNvPr>
          <p:cNvSpPr/>
          <p:nvPr/>
        </p:nvSpPr>
        <p:spPr>
          <a:xfrm>
            <a:off x="395536" y="1635646"/>
            <a:ext cx="792088"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0" name="Rectangle 9">
            <a:extLst>
              <a:ext uri="{FF2B5EF4-FFF2-40B4-BE49-F238E27FC236}">
                <a16:creationId xmlns:a16="http://schemas.microsoft.com/office/drawing/2014/main" id="{F276E27E-EB4F-A43F-8F87-6394A4578E71}"/>
              </a:ext>
            </a:extLst>
          </p:cNvPr>
          <p:cNvSpPr/>
          <p:nvPr/>
        </p:nvSpPr>
        <p:spPr>
          <a:xfrm>
            <a:off x="5148064" y="1635646"/>
            <a:ext cx="576064"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1" name="Rectangle 10">
            <a:extLst>
              <a:ext uri="{FF2B5EF4-FFF2-40B4-BE49-F238E27FC236}">
                <a16:creationId xmlns:a16="http://schemas.microsoft.com/office/drawing/2014/main" id="{58E7200B-E43E-E86B-F956-1107B088F50E}"/>
              </a:ext>
            </a:extLst>
          </p:cNvPr>
          <p:cNvSpPr/>
          <p:nvPr/>
        </p:nvSpPr>
        <p:spPr>
          <a:xfrm>
            <a:off x="4449250" y="2446678"/>
            <a:ext cx="288032" cy="341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4930234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D5A752-0739-E67F-0FDA-09E229D7EA3C}"/>
              </a:ext>
            </a:extLst>
          </p:cNvPr>
          <p:cNvPicPr>
            <a:picLocks noChangeAspect="1"/>
          </p:cNvPicPr>
          <p:nvPr/>
        </p:nvPicPr>
        <p:blipFill>
          <a:blip r:embed="rId2"/>
          <a:stretch>
            <a:fillRect/>
          </a:stretch>
        </p:blipFill>
        <p:spPr>
          <a:xfrm>
            <a:off x="2876550" y="1462087"/>
            <a:ext cx="3390900" cy="22193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Conditional formatting</a:t>
            </a:r>
            <a:endParaRPr lang="en-US" b="1" dirty="0"/>
          </a:p>
        </p:txBody>
      </p:sp>
      <p:sp>
        <p:nvSpPr>
          <p:cNvPr id="8" name="Content Placeholder 7">
            <a:extLst>
              <a:ext uri="{FF2B5EF4-FFF2-40B4-BE49-F238E27FC236}">
                <a16:creationId xmlns:a16="http://schemas.microsoft.com/office/drawing/2014/main" id="{5A671A1C-1E0D-7B87-480E-AFCA28291818}"/>
              </a:ext>
            </a:extLst>
          </p:cNvPr>
          <p:cNvSpPr>
            <a:spLocks noGrp="1"/>
          </p:cNvSpPr>
          <p:nvPr>
            <p:ph idx="1"/>
          </p:nvPr>
        </p:nvSpPr>
        <p:spPr/>
        <p:txBody>
          <a:bodyPr/>
          <a:lstStyle/>
          <a:p>
            <a:r>
              <a:rPr lang="en-US" dirty="0"/>
              <a:t>We can also make a legend</a:t>
            </a:r>
          </a:p>
        </p:txBody>
      </p:sp>
      <p:sp>
        <p:nvSpPr>
          <p:cNvPr id="6" name="Rectangle 5">
            <a:extLst>
              <a:ext uri="{FF2B5EF4-FFF2-40B4-BE49-F238E27FC236}">
                <a16:creationId xmlns:a16="http://schemas.microsoft.com/office/drawing/2014/main" id="{9DDF570A-DED9-29AB-FA8E-58D5A42F07FF}"/>
              </a:ext>
            </a:extLst>
          </p:cNvPr>
          <p:cNvSpPr/>
          <p:nvPr/>
        </p:nvSpPr>
        <p:spPr>
          <a:xfrm>
            <a:off x="4024255" y="1779662"/>
            <a:ext cx="792088"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2" name="TextBox 11">
            <a:extLst>
              <a:ext uri="{FF2B5EF4-FFF2-40B4-BE49-F238E27FC236}">
                <a16:creationId xmlns:a16="http://schemas.microsoft.com/office/drawing/2014/main" id="{E75DCFB0-7EF4-4DED-695F-CAF0B5CE081E}"/>
              </a:ext>
            </a:extLst>
          </p:cNvPr>
          <p:cNvSpPr txBox="1"/>
          <p:nvPr/>
        </p:nvSpPr>
        <p:spPr>
          <a:xfrm>
            <a:off x="6516216" y="3003798"/>
            <a:ext cx="2448272" cy="369332"/>
          </a:xfrm>
          <a:prstGeom prst="rect">
            <a:avLst/>
          </a:prstGeom>
          <a:noFill/>
          <a:ln>
            <a:solidFill>
              <a:schemeClr val="accent1"/>
            </a:solidFill>
          </a:ln>
        </p:spPr>
        <p:txBody>
          <a:bodyPr wrap="square" rtlCol="0">
            <a:spAutoFit/>
          </a:bodyPr>
          <a:lstStyle/>
          <a:p>
            <a:r>
              <a:rPr lang="en-US" dirty="0"/>
              <a:t>This will be our legend</a:t>
            </a:r>
            <a:endParaRPr lang="en-IL" dirty="0"/>
          </a:p>
        </p:txBody>
      </p:sp>
      <p:cxnSp>
        <p:nvCxnSpPr>
          <p:cNvPr id="14" name="Straight Arrow Connector 13">
            <a:extLst>
              <a:ext uri="{FF2B5EF4-FFF2-40B4-BE49-F238E27FC236}">
                <a16:creationId xmlns:a16="http://schemas.microsoft.com/office/drawing/2014/main" id="{4C71E1AF-E7F4-5138-34A3-543080DB50E3}"/>
              </a:ext>
            </a:extLst>
          </p:cNvPr>
          <p:cNvCxnSpPr>
            <a:cxnSpLocks/>
          </p:cNvCxnSpPr>
          <p:nvPr/>
        </p:nvCxnSpPr>
        <p:spPr>
          <a:xfrm flipH="1" flipV="1">
            <a:off x="5652120" y="2715766"/>
            <a:ext cx="1368152" cy="2160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8709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Conditional formatting</a:t>
            </a:r>
            <a:endParaRPr lang="en-US" b="1" dirty="0"/>
          </a:p>
        </p:txBody>
      </p:sp>
      <p:sp>
        <p:nvSpPr>
          <p:cNvPr id="8" name="Content Placeholder 7">
            <a:extLst>
              <a:ext uri="{FF2B5EF4-FFF2-40B4-BE49-F238E27FC236}">
                <a16:creationId xmlns:a16="http://schemas.microsoft.com/office/drawing/2014/main" id="{5A671A1C-1E0D-7B87-480E-AFCA28291818}"/>
              </a:ext>
            </a:extLst>
          </p:cNvPr>
          <p:cNvSpPr>
            <a:spLocks noGrp="1"/>
          </p:cNvSpPr>
          <p:nvPr>
            <p:ph idx="1"/>
          </p:nvPr>
        </p:nvSpPr>
        <p:spPr/>
        <p:txBody>
          <a:bodyPr/>
          <a:lstStyle/>
          <a:p>
            <a:r>
              <a:rPr lang="en-US" dirty="0"/>
              <a:t>After saving the conditional formatting rule we now have this</a:t>
            </a:r>
          </a:p>
        </p:txBody>
      </p:sp>
      <p:sp>
        <p:nvSpPr>
          <p:cNvPr id="6" name="Rectangle 5">
            <a:extLst>
              <a:ext uri="{FF2B5EF4-FFF2-40B4-BE49-F238E27FC236}">
                <a16:creationId xmlns:a16="http://schemas.microsoft.com/office/drawing/2014/main" id="{9DDF570A-DED9-29AB-FA8E-58D5A42F07FF}"/>
              </a:ext>
            </a:extLst>
          </p:cNvPr>
          <p:cNvSpPr/>
          <p:nvPr/>
        </p:nvSpPr>
        <p:spPr>
          <a:xfrm>
            <a:off x="4024255" y="1779662"/>
            <a:ext cx="792088"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pic>
        <p:nvPicPr>
          <p:cNvPr id="5" name="Picture 4">
            <a:extLst>
              <a:ext uri="{FF2B5EF4-FFF2-40B4-BE49-F238E27FC236}">
                <a16:creationId xmlns:a16="http://schemas.microsoft.com/office/drawing/2014/main" id="{C618A9D6-F380-CBD9-D5F4-9FF74E3338F5}"/>
              </a:ext>
            </a:extLst>
          </p:cNvPr>
          <p:cNvPicPr>
            <a:picLocks noChangeAspect="1"/>
          </p:cNvPicPr>
          <p:nvPr/>
        </p:nvPicPr>
        <p:blipFill>
          <a:blip r:embed="rId2"/>
          <a:stretch>
            <a:fillRect/>
          </a:stretch>
        </p:blipFill>
        <p:spPr>
          <a:xfrm>
            <a:off x="2133153" y="1419622"/>
            <a:ext cx="4887119" cy="3347640"/>
          </a:xfrm>
          <a:prstGeom prst="rect">
            <a:avLst/>
          </a:prstGeom>
          <a:ln>
            <a:solidFill>
              <a:schemeClr val="accent1"/>
            </a:solidFill>
          </a:ln>
        </p:spPr>
      </p:pic>
      <p:sp>
        <p:nvSpPr>
          <p:cNvPr id="9" name="TextBox 8">
            <a:extLst>
              <a:ext uri="{FF2B5EF4-FFF2-40B4-BE49-F238E27FC236}">
                <a16:creationId xmlns:a16="http://schemas.microsoft.com/office/drawing/2014/main" id="{9A9A76EB-BBEA-10F0-12E6-D5DAB8FF43E0}"/>
              </a:ext>
            </a:extLst>
          </p:cNvPr>
          <p:cNvSpPr txBox="1"/>
          <p:nvPr/>
        </p:nvSpPr>
        <p:spPr>
          <a:xfrm>
            <a:off x="6660232" y="2570421"/>
            <a:ext cx="2016224" cy="646331"/>
          </a:xfrm>
          <a:prstGeom prst="rect">
            <a:avLst/>
          </a:prstGeom>
          <a:solidFill>
            <a:schemeClr val="bg1"/>
          </a:solidFill>
          <a:ln>
            <a:solidFill>
              <a:schemeClr val="accent1"/>
            </a:solidFill>
          </a:ln>
        </p:spPr>
        <p:txBody>
          <a:bodyPr wrap="square" rtlCol="0">
            <a:spAutoFit/>
          </a:bodyPr>
          <a:lstStyle/>
          <a:p>
            <a:r>
              <a:rPr lang="en-US" dirty="0"/>
              <a:t>Anything 30 or greater is red bold. </a:t>
            </a:r>
            <a:endParaRPr lang="en-IL" dirty="0"/>
          </a:p>
        </p:txBody>
      </p:sp>
      <p:sp>
        <p:nvSpPr>
          <p:cNvPr id="10" name="TextBox 9">
            <a:extLst>
              <a:ext uri="{FF2B5EF4-FFF2-40B4-BE49-F238E27FC236}">
                <a16:creationId xmlns:a16="http://schemas.microsoft.com/office/drawing/2014/main" id="{CFD7E8BF-0381-8EFD-B4EF-6A53E80F4957}"/>
              </a:ext>
            </a:extLst>
          </p:cNvPr>
          <p:cNvSpPr txBox="1"/>
          <p:nvPr/>
        </p:nvSpPr>
        <p:spPr>
          <a:xfrm>
            <a:off x="971600" y="3939902"/>
            <a:ext cx="1675078" cy="646331"/>
          </a:xfrm>
          <a:prstGeom prst="rect">
            <a:avLst/>
          </a:prstGeom>
          <a:solidFill>
            <a:schemeClr val="bg1"/>
          </a:solidFill>
          <a:ln>
            <a:solidFill>
              <a:schemeClr val="accent1"/>
            </a:solidFill>
          </a:ln>
        </p:spPr>
        <p:txBody>
          <a:bodyPr wrap="square" rtlCol="0">
            <a:spAutoFit/>
          </a:bodyPr>
          <a:lstStyle/>
          <a:p>
            <a:r>
              <a:rPr lang="en-US" dirty="0"/>
              <a:t>Here is the legend</a:t>
            </a:r>
            <a:endParaRPr lang="en-IL" dirty="0"/>
          </a:p>
        </p:txBody>
      </p:sp>
      <p:cxnSp>
        <p:nvCxnSpPr>
          <p:cNvPr id="12" name="Straight Arrow Connector 11">
            <a:extLst>
              <a:ext uri="{FF2B5EF4-FFF2-40B4-BE49-F238E27FC236}">
                <a16:creationId xmlns:a16="http://schemas.microsoft.com/office/drawing/2014/main" id="{A9ED9B76-69B4-3DC8-6207-846B715C459E}"/>
              </a:ext>
            </a:extLst>
          </p:cNvPr>
          <p:cNvCxnSpPr>
            <a:cxnSpLocks/>
          </p:cNvCxnSpPr>
          <p:nvPr/>
        </p:nvCxnSpPr>
        <p:spPr>
          <a:xfrm>
            <a:off x="2646678" y="4371950"/>
            <a:ext cx="1377577" cy="2528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2499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1FFEC6-17A5-80C0-DC52-0DDFF79C8B4B}"/>
              </a:ext>
            </a:extLst>
          </p:cNvPr>
          <p:cNvPicPr>
            <a:picLocks noChangeAspect="1"/>
          </p:cNvPicPr>
          <p:nvPr/>
        </p:nvPicPr>
        <p:blipFill>
          <a:blip r:embed="rId2"/>
          <a:stretch>
            <a:fillRect/>
          </a:stretch>
        </p:blipFill>
        <p:spPr>
          <a:xfrm>
            <a:off x="3748087" y="1955597"/>
            <a:ext cx="1647825" cy="24193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Conditional formatting</a:t>
            </a:r>
            <a:endParaRPr lang="en-US" b="1" dirty="0"/>
          </a:p>
        </p:txBody>
      </p:sp>
      <p:sp>
        <p:nvSpPr>
          <p:cNvPr id="8" name="Content Placeholder 7">
            <a:extLst>
              <a:ext uri="{FF2B5EF4-FFF2-40B4-BE49-F238E27FC236}">
                <a16:creationId xmlns:a16="http://schemas.microsoft.com/office/drawing/2014/main" id="{5A671A1C-1E0D-7B87-480E-AFCA28291818}"/>
              </a:ext>
            </a:extLst>
          </p:cNvPr>
          <p:cNvSpPr>
            <a:spLocks noGrp="1"/>
          </p:cNvSpPr>
          <p:nvPr>
            <p:ph idx="1"/>
          </p:nvPr>
        </p:nvSpPr>
        <p:spPr/>
        <p:txBody>
          <a:bodyPr/>
          <a:lstStyle/>
          <a:p>
            <a:r>
              <a:rPr lang="en-US" dirty="0"/>
              <a:t>Note that it is also possible to add conditional formatting by right clicking on a visualization</a:t>
            </a:r>
          </a:p>
        </p:txBody>
      </p:sp>
      <p:sp>
        <p:nvSpPr>
          <p:cNvPr id="6" name="Rectangle 5">
            <a:extLst>
              <a:ext uri="{FF2B5EF4-FFF2-40B4-BE49-F238E27FC236}">
                <a16:creationId xmlns:a16="http://schemas.microsoft.com/office/drawing/2014/main" id="{9DDF570A-DED9-29AB-FA8E-58D5A42F07FF}"/>
              </a:ext>
            </a:extLst>
          </p:cNvPr>
          <p:cNvSpPr/>
          <p:nvPr/>
        </p:nvSpPr>
        <p:spPr>
          <a:xfrm>
            <a:off x="3815916" y="2715766"/>
            <a:ext cx="15799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22802382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251521" y="3319778"/>
            <a:ext cx="8712968" cy="1240583"/>
          </a:xfrm>
        </p:spPr>
        <p:txBody>
          <a:bodyPr/>
          <a:lstStyle/>
          <a:p>
            <a:pPr algn="ctr"/>
            <a:r>
              <a:rPr lang="en-US" dirty="0"/>
              <a:t>Export a specific visualization from within a workbook</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64</a:t>
            </a:fld>
            <a:endParaRPr lang="en-US" dirty="0"/>
          </a:p>
        </p:txBody>
      </p:sp>
    </p:spTree>
    <p:extLst>
      <p:ext uri="{BB962C8B-B14F-4D97-AF65-F5344CB8AC3E}">
        <p14:creationId xmlns:p14="http://schemas.microsoft.com/office/powerpoint/2010/main" val="9080999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Export a specific visualization from within a workbook</a:t>
            </a:r>
          </a:p>
        </p:txBody>
      </p:sp>
      <p:sp>
        <p:nvSpPr>
          <p:cNvPr id="8" name="Content Placeholder 7">
            <a:extLst>
              <a:ext uri="{FF2B5EF4-FFF2-40B4-BE49-F238E27FC236}">
                <a16:creationId xmlns:a16="http://schemas.microsoft.com/office/drawing/2014/main" id="{5A671A1C-1E0D-7B87-480E-AFCA28291818}"/>
              </a:ext>
            </a:extLst>
          </p:cNvPr>
          <p:cNvSpPr>
            <a:spLocks noGrp="1"/>
          </p:cNvSpPr>
          <p:nvPr>
            <p:ph idx="1"/>
          </p:nvPr>
        </p:nvSpPr>
        <p:spPr/>
        <p:txBody>
          <a:bodyPr/>
          <a:lstStyle/>
          <a:p>
            <a:r>
              <a:rPr lang="en-US" dirty="0"/>
              <a:t>Before OAS 6.4 it was possible to export an entire workbook (called “project” before OAS 6.4) but it was not possible to export just one visualization in the workbook.</a:t>
            </a:r>
          </a:p>
          <a:p>
            <a:r>
              <a:rPr lang="en-US" dirty="0"/>
              <a:t>Now it is possible to export either the entire workbook or just one visualization in the workbook.</a:t>
            </a:r>
          </a:p>
          <a:p>
            <a:r>
              <a:rPr lang="en-US" dirty="0"/>
              <a:t>This is useful if it is desired to share a visualization </a:t>
            </a:r>
            <a:r>
              <a:rPr lang="en-US"/>
              <a:t>in the workbook, and not all visualizations </a:t>
            </a:r>
            <a:r>
              <a:rPr lang="en-US" dirty="0"/>
              <a:t>in the workbook are needed for the export.</a:t>
            </a:r>
            <a:endParaRPr lang="en-IL" dirty="0"/>
          </a:p>
        </p:txBody>
      </p:sp>
    </p:spTree>
    <p:extLst>
      <p:ext uri="{BB962C8B-B14F-4D97-AF65-F5344CB8AC3E}">
        <p14:creationId xmlns:p14="http://schemas.microsoft.com/office/powerpoint/2010/main" val="28440765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Export a specific visualization from within a workbook</a:t>
            </a:r>
          </a:p>
        </p:txBody>
      </p:sp>
      <p:sp>
        <p:nvSpPr>
          <p:cNvPr id="8" name="Content Placeholder 7">
            <a:extLst>
              <a:ext uri="{FF2B5EF4-FFF2-40B4-BE49-F238E27FC236}">
                <a16:creationId xmlns:a16="http://schemas.microsoft.com/office/drawing/2014/main" id="{5A671A1C-1E0D-7B87-480E-AFCA28291818}"/>
              </a:ext>
            </a:extLst>
          </p:cNvPr>
          <p:cNvSpPr>
            <a:spLocks noGrp="1"/>
          </p:cNvSpPr>
          <p:nvPr>
            <p:ph idx="1"/>
          </p:nvPr>
        </p:nvSpPr>
        <p:spPr/>
        <p:txBody>
          <a:bodyPr>
            <a:normAutofit/>
          </a:bodyPr>
          <a:lstStyle/>
          <a:p>
            <a:r>
              <a:rPr lang="en-US" sz="2200" dirty="0"/>
              <a:t>Here in OAS 6.4 we right click the left visualization and can export it</a:t>
            </a:r>
            <a:endParaRPr lang="en-IL" sz="2200" dirty="0"/>
          </a:p>
        </p:txBody>
      </p:sp>
      <p:pic>
        <p:nvPicPr>
          <p:cNvPr id="5" name="Picture 4">
            <a:extLst>
              <a:ext uri="{FF2B5EF4-FFF2-40B4-BE49-F238E27FC236}">
                <a16:creationId xmlns:a16="http://schemas.microsoft.com/office/drawing/2014/main" id="{7BF3A681-FE77-B842-4A8E-37058B76F315}"/>
              </a:ext>
            </a:extLst>
          </p:cNvPr>
          <p:cNvPicPr>
            <a:picLocks noChangeAspect="1"/>
          </p:cNvPicPr>
          <p:nvPr/>
        </p:nvPicPr>
        <p:blipFill>
          <a:blip r:embed="rId2"/>
          <a:stretch>
            <a:fillRect/>
          </a:stretch>
        </p:blipFill>
        <p:spPr>
          <a:xfrm>
            <a:off x="1691680" y="1472599"/>
            <a:ext cx="5537051" cy="3308888"/>
          </a:xfrm>
          <a:prstGeom prst="rect">
            <a:avLst/>
          </a:prstGeom>
          <a:ln>
            <a:solidFill>
              <a:schemeClr val="accent1"/>
            </a:solidFill>
          </a:ln>
        </p:spPr>
      </p:pic>
      <p:sp>
        <p:nvSpPr>
          <p:cNvPr id="6" name="Rectangle 5">
            <a:extLst>
              <a:ext uri="{FF2B5EF4-FFF2-40B4-BE49-F238E27FC236}">
                <a16:creationId xmlns:a16="http://schemas.microsoft.com/office/drawing/2014/main" id="{242969BF-EFDF-139F-DFDE-D61242B3DD70}"/>
              </a:ext>
            </a:extLst>
          </p:cNvPr>
          <p:cNvSpPr/>
          <p:nvPr/>
        </p:nvSpPr>
        <p:spPr>
          <a:xfrm>
            <a:off x="2051720" y="2931790"/>
            <a:ext cx="1152128" cy="16561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7" name="Rectangle 6">
            <a:extLst>
              <a:ext uri="{FF2B5EF4-FFF2-40B4-BE49-F238E27FC236}">
                <a16:creationId xmlns:a16="http://schemas.microsoft.com/office/drawing/2014/main" id="{D6DE1BC2-F383-C3A9-AA3E-5DFBBCED6677}"/>
              </a:ext>
            </a:extLst>
          </p:cNvPr>
          <p:cNvSpPr/>
          <p:nvPr/>
        </p:nvSpPr>
        <p:spPr>
          <a:xfrm>
            <a:off x="2051720" y="4011910"/>
            <a:ext cx="115212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9" name="Rectangle 8">
            <a:extLst>
              <a:ext uri="{FF2B5EF4-FFF2-40B4-BE49-F238E27FC236}">
                <a16:creationId xmlns:a16="http://schemas.microsoft.com/office/drawing/2014/main" id="{460B933E-2B25-16D3-33A9-9A858989AFD0}"/>
              </a:ext>
            </a:extLst>
          </p:cNvPr>
          <p:cNvSpPr/>
          <p:nvPr/>
        </p:nvSpPr>
        <p:spPr>
          <a:xfrm>
            <a:off x="3203848" y="4011910"/>
            <a:ext cx="576064"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19414385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7F4031E-AC97-1F07-2396-A7EFADDA124C}"/>
              </a:ext>
            </a:extLst>
          </p:cNvPr>
          <p:cNvPicPr>
            <a:picLocks noChangeAspect="1"/>
          </p:cNvPicPr>
          <p:nvPr/>
        </p:nvPicPr>
        <p:blipFill>
          <a:blip r:embed="rId2"/>
          <a:stretch>
            <a:fillRect/>
          </a:stretch>
        </p:blipFill>
        <p:spPr>
          <a:xfrm>
            <a:off x="1063906" y="1274100"/>
            <a:ext cx="7555755" cy="347683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Export a specific visualization from within a workbook</a:t>
            </a:r>
          </a:p>
        </p:txBody>
      </p:sp>
      <p:sp>
        <p:nvSpPr>
          <p:cNvPr id="8" name="Content Placeholder 7">
            <a:extLst>
              <a:ext uri="{FF2B5EF4-FFF2-40B4-BE49-F238E27FC236}">
                <a16:creationId xmlns:a16="http://schemas.microsoft.com/office/drawing/2014/main" id="{5A671A1C-1E0D-7B87-480E-AFCA28291818}"/>
              </a:ext>
            </a:extLst>
          </p:cNvPr>
          <p:cNvSpPr>
            <a:spLocks noGrp="1"/>
          </p:cNvSpPr>
          <p:nvPr>
            <p:ph idx="1"/>
          </p:nvPr>
        </p:nvSpPr>
        <p:spPr/>
        <p:txBody>
          <a:bodyPr>
            <a:normAutofit/>
          </a:bodyPr>
          <a:lstStyle/>
          <a:p>
            <a:r>
              <a:rPr lang="en-US" sz="2000" dirty="0"/>
              <a:t>Here before OAS 6.4 we right click the left visualization and cannot export it</a:t>
            </a:r>
            <a:endParaRPr lang="en-IL" sz="2000" dirty="0"/>
          </a:p>
        </p:txBody>
      </p:sp>
      <p:sp>
        <p:nvSpPr>
          <p:cNvPr id="6" name="Rectangle 5">
            <a:extLst>
              <a:ext uri="{FF2B5EF4-FFF2-40B4-BE49-F238E27FC236}">
                <a16:creationId xmlns:a16="http://schemas.microsoft.com/office/drawing/2014/main" id="{242969BF-EFDF-139F-DFDE-D61242B3DD70}"/>
              </a:ext>
            </a:extLst>
          </p:cNvPr>
          <p:cNvSpPr/>
          <p:nvPr/>
        </p:nvSpPr>
        <p:spPr>
          <a:xfrm>
            <a:off x="1403648" y="1933150"/>
            <a:ext cx="1584176" cy="16561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26872462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Export a specific visualization from within a workbook</a:t>
            </a:r>
          </a:p>
        </p:txBody>
      </p:sp>
      <p:sp>
        <p:nvSpPr>
          <p:cNvPr id="8" name="Content Placeholder 7">
            <a:extLst>
              <a:ext uri="{FF2B5EF4-FFF2-40B4-BE49-F238E27FC236}">
                <a16:creationId xmlns:a16="http://schemas.microsoft.com/office/drawing/2014/main" id="{5A671A1C-1E0D-7B87-480E-AFCA28291818}"/>
              </a:ext>
            </a:extLst>
          </p:cNvPr>
          <p:cNvSpPr>
            <a:spLocks noGrp="1"/>
          </p:cNvSpPr>
          <p:nvPr>
            <p:ph idx="1"/>
          </p:nvPr>
        </p:nvSpPr>
        <p:spPr>
          <a:xfrm>
            <a:off x="395536" y="771550"/>
            <a:ext cx="3240360" cy="576065"/>
          </a:xfrm>
          <a:ln>
            <a:solidFill>
              <a:schemeClr val="accent1"/>
            </a:solidFill>
          </a:ln>
        </p:spPr>
        <p:txBody>
          <a:bodyPr>
            <a:normAutofit fontScale="92500" lnSpcReduction="20000"/>
          </a:bodyPr>
          <a:lstStyle/>
          <a:p>
            <a:pPr marL="0" indent="0">
              <a:buNone/>
            </a:pPr>
            <a:r>
              <a:rPr lang="en-US" sz="2000" dirty="0"/>
              <a:t>Right click on visualization </a:t>
            </a:r>
            <a:r>
              <a:rPr lang="en-US" sz="2000" b="1" dirty="0"/>
              <a:t>before</a:t>
            </a:r>
            <a:r>
              <a:rPr lang="en-US" sz="2000" dirty="0"/>
              <a:t> OAS 6.4</a:t>
            </a:r>
            <a:endParaRPr lang="en-IL" sz="2000" dirty="0"/>
          </a:p>
        </p:txBody>
      </p:sp>
      <p:sp>
        <p:nvSpPr>
          <p:cNvPr id="4" name="Content Placeholder 7">
            <a:extLst>
              <a:ext uri="{FF2B5EF4-FFF2-40B4-BE49-F238E27FC236}">
                <a16:creationId xmlns:a16="http://schemas.microsoft.com/office/drawing/2014/main" id="{DA7E12DE-EE75-4068-7B29-0AEA4938FD9C}"/>
              </a:ext>
            </a:extLst>
          </p:cNvPr>
          <p:cNvSpPr txBox="1">
            <a:spLocks/>
          </p:cNvSpPr>
          <p:nvPr/>
        </p:nvSpPr>
        <p:spPr>
          <a:xfrm>
            <a:off x="5076056" y="771550"/>
            <a:ext cx="3240360" cy="576065"/>
          </a:xfrm>
          <a:prstGeom prst="rect">
            <a:avLst/>
          </a:prstGeom>
          <a:ln>
            <a:solidFill>
              <a:schemeClr val="accent1"/>
            </a:solidFill>
          </a:ln>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t>Right click on visualization </a:t>
            </a:r>
            <a:r>
              <a:rPr lang="en-US" sz="2000" b="1" dirty="0"/>
              <a:t>after</a:t>
            </a:r>
            <a:r>
              <a:rPr lang="en-US" sz="2000" dirty="0"/>
              <a:t> OAS 6.4</a:t>
            </a:r>
            <a:endParaRPr lang="en-IL" sz="2000" dirty="0"/>
          </a:p>
        </p:txBody>
      </p:sp>
      <p:pic>
        <p:nvPicPr>
          <p:cNvPr id="7" name="Picture 6">
            <a:extLst>
              <a:ext uri="{FF2B5EF4-FFF2-40B4-BE49-F238E27FC236}">
                <a16:creationId xmlns:a16="http://schemas.microsoft.com/office/drawing/2014/main" id="{F6AAABB3-8AC2-4699-5425-72694442471F}"/>
              </a:ext>
            </a:extLst>
          </p:cNvPr>
          <p:cNvPicPr>
            <a:picLocks noChangeAspect="1"/>
          </p:cNvPicPr>
          <p:nvPr/>
        </p:nvPicPr>
        <p:blipFill>
          <a:blip r:embed="rId2"/>
          <a:stretch>
            <a:fillRect/>
          </a:stretch>
        </p:blipFill>
        <p:spPr>
          <a:xfrm>
            <a:off x="1043608" y="2014711"/>
            <a:ext cx="1609725" cy="1781175"/>
          </a:xfrm>
          <a:prstGeom prst="rect">
            <a:avLst/>
          </a:prstGeom>
          <a:ln>
            <a:solidFill>
              <a:schemeClr val="accent1"/>
            </a:solidFill>
          </a:ln>
        </p:spPr>
      </p:pic>
      <p:pic>
        <p:nvPicPr>
          <p:cNvPr id="11" name="Picture 10">
            <a:extLst>
              <a:ext uri="{FF2B5EF4-FFF2-40B4-BE49-F238E27FC236}">
                <a16:creationId xmlns:a16="http://schemas.microsoft.com/office/drawing/2014/main" id="{E33F40C6-0B3D-F829-FD39-D51EFE491FA7}"/>
              </a:ext>
            </a:extLst>
          </p:cNvPr>
          <p:cNvPicPr>
            <a:picLocks noChangeAspect="1"/>
          </p:cNvPicPr>
          <p:nvPr/>
        </p:nvPicPr>
        <p:blipFill>
          <a:blip r:embed="rId3"/>
          <a:stretch>
            <a:fillRect/>
          </a:stretch>
        </p:blipFill>
        <p:spPr>
          <a:xfrm>
            <a:off x="5796136" y="1934846"/>
            <a:ext cx="1647825" cy="2419350"/>
          </a:xfrm>
          <a:prstGeom prst="rect">
            <a:avLst/>
          </a:prstGeom>
          <a:ln>
            <a:solidFill>
              <a:schemeClr val="accent1"/>
            </a:solidFill>
          </a:ln>
        </p:spPr>
      </p:pic>
    </p:spTree>
    <p:extLst>
      <p:ext uri="{BB962C8B-B14F-4D97-AF65-F5344CB8AC3E}">
        <p14:creationId xmlns:p14="http://schemas.microsoft.com/office/powerpoint/2010/main" val="38183892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F568075-717B-2782-F2D0-BF693581EF51}"/>
              </a:ext>
            </a:extLst>
          </p:cNvPr>
          <p:cNvPicPr>
            <a:picLocks noChangeAspect="1"/>
          </p:cNvPicPr>
          <p:nvPr/>
        </p:nvPicPr>
        <p:blipFill>
          <a:blip r:embed="rId2"/>
          <a:stretch>
            <a:fillRect/>
          </a:stretch>
        </p:blipFill>
        <p:spPr>
          <a:xfrm>
            <a:off x="720080" y="843558"/>
            <a:ext cx="7740352" cy="3796458"/>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Export a specific visualization from within a workbook</a:t>
            </a:r>
          </a:p>
        </p:txBody>
      </p:sp>
      <p:sp>
        <p:nvSpPr>
          <p:cNvPr id="12" name="TextBox 11">
            <a:extLst>
              <a:ext uri="{FF2B5EF4-FFF2-40B4-BE49-F238E27FC236}">
                <a16:creationId xmlns:a16="http://schemas.microsoft.com/office/drawing/2014/main" id="{D3788166-27FB-A5D4-FD2F-BB625C8E7BC3}"/>
              </a:ext>
            </a:extLst>
          </p:cNvPr>
          <p:cNvSpPr txBox="1"/>
          <p:nvPr/>
        </p:nvSpPr>
        <p:spPr>
          <a:xfrm>
            <a:off x="3707904" y="1347614"/>
            <a:ext cx="1512168" cy="1200329"/>
          </a:xfrm>
          <a:prstGeom prst="rect">
            <a:avLst/>
          </a:prstGeom>
          <a:solidFill>
            <a:schemeClr val="bg1"/>
          </a:solidFill>
          <a:ln>
            <a:solidFill>
              <a:schemeClr val="accent1"/>
            </a:solidFill>
          </a:ln>
        </p:spPr>
        <p:txBody>
          <a:bodyPr wrap="square" rtlCol="0">
            <a:spAutoFit/>
          </a:bodyPr>
          <a:lstStyle/>
          <a:p>
            <a:r>
              <a:rPr lang="en-US" dirty="0"/>
              <a:t>From here we can export the entire visualization</a:t>
            </a:r>
            <a:endParaRPr lang="en-IL" dirty="0"/>
          </a:p>
        </p:txBody>
      </p:sp>
      <p:cxnSp>
        <p:nvCxnSpPr>
          <p:cNvPr id="14" name="Straight Connector 13">
            <a:extLst>
              <a:ext uri="{FF2B5EF4-FFF2-40B4-BE49-F238E27FC236}">
                <a16:creationId xmlns:a16="http://schemas.microsoft.com/office/drawing/2014/main" id="{8C833FC4-A011-1E13-1CDB-FA98D5B75E5D}"/>
              </a:ext>
            </a:extLst>
          </p:cNvPr>
          <p:cNvCxnSpPr/>
          <p:nvPr/>
        </p:nvCxnSpPr>
        <p:spPr>
          <a:xfrm flipV="1">
            <a:off x="4932040" y="646479"/>
            <a:ext cx="2160240" cy="701135"/>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FBE0134-3F93-3835-79F1-28A68AFD1113}"/>
              </a:ext>
            </a:extLst>
          </p:cNvPr>
          <p:cNvCxnSpPr/>
          <p:nvPr/>
        </p:nvCxnSpPr>
        <p:spPr>
          <a:xfrm>
            <a:off x="7092280" y="646479"/>
            <a:ext cx="504056" cy="2690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331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A34A7CE-AEE6-C8D1-52EA-07957211A968}"/>
              </a:ext>
            </a:extLst>
          </p:cNvPr>
          <p:cNvPicPr>
            <a:picLocks noChangeAspect="1"/>
          </p:cNvPicPr>
          <p:nvPr/>
        </p:nvPicPr>
        <p:blipFill>
          <a:blip r:embed="rId2"/>
          <a:stretch>
            <a:fillRect/>
          </a:stretch>
        </p:blipFill>
        <p:spPr>
          <a:xfrm>
            <a:off x="890587" y="3116932"/>
            <a:ext cx="7362825" cy="1543050"/>
          </a:xfrm>
          <a:prstGeom prst="rect">
            <a:avLst/>
          </a:prstGeom>
          <a:ln>
            <a:solidFill>
              <a:schemeClr val="accent1"/>
            </a:solidFill>
          </a:ln>
        </p:spPr>
      </p:pic>
      <p:pic>
        <p:nvPicPr>
          <p:cNvPr id="4" name="Picture 3">
            <a:extLst>
              <a:ext uri="{FF2B5EF4-FFF2-40B4-BE49-F238E27FC236}">
                <a16:creationId xmlns:a16="http://schemas.microsoft.com/office/drawing/2014/main" id="{282BCC9D-CB7C-4E77-FBF7-111AD9498BC6}"/>
              </a:ext>
            </a:extLst>
          </p:cNvPr>
          <p:cNvPicPr>
            <a:picLocks noChangeAspect="1"/>
          </p:cNvPicPr>
          <p:nvPr/>
        </p:nvPicPr>
        <p:blipFill>
          <a:blip r:embed="rId3"/>
          <a:stretch>
            <a:fillRect/>
          </a:stretch>
        </p:blipFill>
        <p:spPr>
          <a:xfrm>
            <a:off x="1115616" y="699542"/>
            <a:ext cx="6962775" cy="21812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Projects are now called “Workbooks”</a:t>
            </a:r>
          </a:p>
        </p:txBody>
      </p:sp>
      <p:sp>
        <p:nvSpPr>
          <p:cNvPr id="7" name="TextBox 6">
            <a:extLst>
              <a:ext uri="{FF2B5EF4-FFF2-40B4-BE49-F238E27FC236}">
                <a16:creationId xmlns:a16="http://schemas.microsoft.com/office/drawing/2014/main" id="{EA445DC1-C789-0D18-CC56-844CE89DE5E3}"/>
              </a:ext>
            </a:extLst>
          </p:cNvPr>
          <p:cNvSpPr txBox="1"/>
          <p:nvPr/>
        </p:nvSpPr>
        <p:spPr>
          <a:xfrm>
            <a:off x="5317084" y="1163549"/>
            <a:ext cx="2324100" cy="369332"/>
          </a:xfrm>
          <a:prstGeom prst="rect">
            <a:avLst/>
          </a:prstGeom>
          <a:solidFill>
            <a:schemeClr val="bg1"/>
          </a:solidFill>
          <a:ln>
            <a:solidFill>
              <a:schemeClr val="accent1"/>
            </a:solidFill>
          </a:ln>
        </p:spPr>
        <p:txBody>
          <a:bodyPr wrap="square" rtlCol="0">
            <a:spAutoFit/>
          </a:bodyPr>
          <a:lstStyle/>
          <a:p>
            <a:r>
              <a:rPr lang="en-US" dirty="0"/>
              <a:t>Before OAS 6.4</a:t>
            </a:r>
            <a:endParaRPr lang="en-IL" dirty="0"/>
          </a:p>
        </p:txBody>
      </p:sp>
      <p:sp>
        <p:nvSpPr>
          <p:cNvPr id="8" name="TextBox 7">
            <a:extLst>
              <a:ext uri="{FF2B5EF4-FFF2-40B4-BE49-F238E27FC236}">
                <a16:creationId xmlns:a16="http://schemas.microsoft.com/office/drawing/2014/main" id="{9798EBF9-184D-5829-DC4E-4BEDA7726ED8}"/>
              </a:ext>
            </a:extLst>
          </p:cNvPr>
          <p:cNvSpPr txBox="1"/>
          <p:nvPr/>
        </p:nvSpPr>
        <p:spPr>
          <a:xfrm>
            <a:off x="5317084" y="3185378"/>
            <a:ext cx="2324100" cy="369332"/>
          </a:xfrm>
          <a:prstGeom prst="rect">
            <a:avLst/>
          </a:prstGeom>
          <a:solidFill>
            <a:schemeClr val="bg1"/>
          </a:solidFill>
          <a:ln>
            <a:solidFill>
              <a:schemeClr val="accent1"/>
            </a:solidFill>
          </a:ln>
        </p:spPr>
        <p:txBody>
          <a:bodyPr wrap="square" rtlCol="0">
            <a:spAutoFit/>
          </a:bodyPr>
          <a:lstStyle/>
          <a:p>
            <a:r>
              <a:rPr lang="en-US" dirty="0"/>
              <a:t>OAS 6.4</a:t>
            </a:r>
            <a:endParaRPr lang="en-IL" dirty="0"/>
          </a:p>
        </p:txBody>
      </p:sp>
      <p:sp>
        <p:nvSpPr>
          <p:cNvPr id="10" name="Rectangle 9">
            <a:extLst>
              <a:ext uri="{FF2B5EF4-FFF2-40B4-BE49-F238E27FC236}">
                <a16:creationId xmlns:a16="http://schemas.microsoft.com/office/drawing/2014/main" id="{8A813D34-354D-560A-4055-B5161D9CEBD6}"/>
              </a:ext>
            </a:extLst>
          </p:cNvPr>
          <p:cNvSpPr/>
          <p:nvPr/>
        </p:nvSpPr>
        <p:spPr>
          <a:xfrm>
            <a:off x="1788692" y="2366218"/>
            <a:ext cx="1530417" cy="3413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1" name="Rectangle 10">
            <a:extLst>
              <a:ext uri="{FF2B5EF4-FFF2-40B4-BE49-F238E27FC236}">
                <a16:creationId xmlns:a16="http://schemas.microsoft.com/office/drawing/2014/main" id="{683CA222-7A0D-4F6C-CFC3-41BE984E50DE}"/>
              </a:ext>
            </a:extLst>
          </p:cNvPr>
          <p:cNvSpPr/>
          <p:nvPr/>
        </p:nvSpPr>
        <p:spPr>
          <a:xfrm>
            <a:off x="5317084" y="2366219"/>
            <a:ext cx="1296144" cy="3413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4" name="Rectangle 13">
            <a:extLst>
              <a:ext uri="{FF2B5EF4-FFF2-40B4-BE49-F238E27FC236}">
                <a16:creationId xmlns:a16="http://schemas.microsoft.com/office/drawing/2014/main" id="{36C34CD5-7B55-515A-4F8C-51B5D259351C}"/>
              </a:ext>
            </a:extLst>
          </p:cNvPr>
          <p:cNvSpPr/>
          <p:nvPr/>
        </p:nvSpPr>
        <p:spPr>
          <a:xfrm>
            <a:off x="1475656" y="4238566"/>
            <a:ext cx="1818449" cy="3413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5" name="Rectangle 14">
            <a:extLst>
              <a:ext uri="{FF2B5EF4-FFF2-40B4-BE49-F238E27FC236}">
                <a16:creationId xmlns:a16="http://schemas.microsoft.com/office/drawing/2014/main" id="{5FD684BA-3BF7-88CE-A02E-35548410F20B}"/>
              </a:ext>
            </a:extLst>
          </p:cNvPr>
          <p:cNvSpPr/>
          <p:nvPr/>
        </p:nvSpPr>
        <p:spPr>
          <a:xfrm>
            <a:off x="5243759" y="4238567"/>
            <a:ext cx="1440160" cy="3413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22596785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044668-1473-8DA6-752C-6C3715E558BC}"/>
              </a:ext>
            </a:extLst>
          </p:cNvPr>
          <p:cNvPicPr>
            <a:picLocks noChangeAspect="1"/>
          </p:cNvPicPr>
          <p:nvPr/>
        </p:nvPicPr>
        <p:blipFill>
          <a:blip r:embed="rId2"/>
          <a:stretch>
            <a:fillRect/>
          </a:stretch>
        </p:blipFill>
        <p:spPr>
          <a:xfrm>
            <a:off x="985763" y="785243"/>
            <a:ext cx="7172473" cy="4026796"/>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Export a specific visualization from within a workbook</a:t>
            </a:r>
          </a:p>
        </p:txBody>
      </p:sp>
      <p:sp>
        <p:nvSpPr>
          <p:cNvPr id="12" name="TextBox 11">
            <a:extLst>
              <a:ext uri="{FF2B5EF4-FFF2-40B4-BE49-F238E27FC236}">
                <a16:creationId xmlns:a16="http://schemas.microsoft.com/office/drawing/2014/main" id="{D3788166-27FB-A5D4-FD2F-BB625C8E7BC3}"/>
              </a:ext>
            </a:extLst>
          </p:cNvPr>
          <p:cNvSpPr txBox="1"/>
          <p:nvPr/>
        </p:nvSpPr>
        <p:spPr>
          <a:xfrm>
            <a:off x="3707904" y="1347614"/>
            <a:ext cx="1512168" cy="1477328"/>
          </a:xfrm>
          <a:prstGeom prst="rect">
            <a:avLst/>
          </a:prstGeom>
          <a:solidFill>
            <a:schemeClr val="bg1"/>
          </a:solidFill>
          <a:ln>
            <a:solidFill>
              <a:schemeClr val="accent1"/>
            </a:solidFill>
          </a:ln>
        </p:spPr>
        <p:txBody>
          <a:bodyPr wrap="square" rtlCol="0">
            <a:spAutoFit/>
          </a:bodyPr>
          <a:lstStyle/>
          <a:p>
            <a:r>
              <a:rPr lang="en-US" dirty="0"/>
              <a:t>We will export only the left visualization to a file</a:t>
            </a:r>
            <a:endParaRPr lang="en-IL" dirty="0"/>
          </a:p>
        </p:txBody>
      </p:sp>
      <p:cxnSp>
        <p:nvCxnSpPr>
          <p:cNvPr id="16" name="Straight Arrow Connector 15">
            <a:extLst>
              <a:ext uri="{FF2B5EF4-FFF2-40B4-BE49-F238E27FC236}">
                <a16:creationId xmlns:a16="http://schemas.microsoft.com/office/drawing/2014/main" id="{0FBE0134-3F93-3835-79F1-28A68AFD1113}"/>
              </a:ext>
            </a:extLst>
          </p:cNvPr>
          <p:cNvCxnSpPr>
            <a:cxnSpLocks/>
          </p:cNvCxnSpPr>
          <p:nvPr/>
        </p:nvCxnSpPr>
        <p:spPr>
          <a:xfrm flipH="1">
            <a:off x="3366707" y="3902113"/>
            <a:ext cx="57606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7A70510-9944-618A-9DB4-8298779BB7D7}"/>
              </a:ext>
            </a:extLst>
          </p:cNvPr>
          <p:cNvSpPr/>
          <p:nvPr/>
        </p:nvSpPr>
        <p:spPr>
          <a:xfrm>
            <a:off x="1403648" y="3723878"/>
            <a:ext cx="1368152" cy="3600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8647407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D8A2A7-2724-CC30-8BE2-33AB5B071941}"/>
              </a:ext>
            </a:extLst>
          </p:cNvPr>
          <p:cNvPicPr>
            <a:picLocks noChangeAspect="1"/>
          </p:cNvPicPr>
          <p:nvPr/>
        </p:nvPicPr>
        <p:blipFill>
          <a:blip r:embed="rId2"/>
          <a:stretch>
            <a:fillRect/>
          </a:stretch>
        </p:blipFill>
        <p:spPr>
          <a:xfrm>
            <a:off x="3252787" y="1311374"/>
            <a:ext cx="2638425" cy="32766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Export a specific visualization from within a workbook</a:t>
            </a:r>
          </a:p>
        </p:txBody>
      </p:sp>
      <p:sp>
        <p:nvSpPr>
          <p:cNvPr id="8" name="Content Placeholder 7">
            <a:extLst>
              <a:ext uri="{FF2B5EF4-FFF2-40B4-BE49-F238E27FC236}">
                <a16:creationId xmlns:a16="http://schemas.microsoft.com/office/drawing/2014/main" id="{5A671A1C-1E0D-7B87-480E-AFCA28291818}"/>
              </a:ext>
            </a:extLst>
          </p:cNvPr>
          <p:cNvSpPr>
            <a:spLocks noGrp="1"/>
          </p:cNvSpPr>
          <p:nvPr>
            <p:ph idx="1"/>
          </p:nvPr>
        </p:nvSpPr>
        <p:spPr/>
        <p:txBody>
          <a:bodyPr>
            <a:normAutofit/>
          </a:bodyPr>
          <a:lstStyle/>
          <a:p>
            <a:r>
              <a:rPr lang="en-US" sz="2000" dirty="0"/>
              <a:t>We will export to Adobe Acrobat</a:t>
            </a:r>
            <a:endParaRPr lang="en-IL" sz="2000" dirty="0"/>
          </a:p>
        </p:txBody>
      </p:sp>
      <p:sp>
        <p:nvSpPr>
          <p:cNvPr id="6" name="Rectangle 5">
            <a:extLst>
              <a:ext uri="{FF2B5EF4-FFF2-40B4-BE49-F238E27FC236}">
                <a16:creationId xmlns:a16="http://schemas.microsoft.com/office/drawing/2014/main" id="{242969BF-EFDF-139F-DFDE-D61242B3DD70}"/>
              </a:ext>
            </a:extLst>
          </p:cNvPr>
          <p:cNvSpPr/>
          <p:nvPr/>
        </p:nvSpPr>
        <p:spPr>
          <a:xfrm>
            <a:off x="3403685" y="2039479"/>
            <a:ext cx="2458671" cy="3505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38850642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0E5280-C428-3026-9EAF-00613DF07014}"/>
              </a:ext>
            </a:extLst>
          </p:cNvPr>
          <p:cNvPicPr>
            <a:picLocks noChangeAspect="1"/>
          </p:cNvPicPr>
          <p:nvPr/>
        </p:nvPicPr>
        <p:blipFill>
          <a:blip r:embed="rId2"/>
          <a:stretch>
            <a:fillRect/>
          </a:stretch>
        </p:blipFill>
        <p:spPr>
          <a:xfrm>
            <a:off x="2728540" y="646478"/>
            <a:ext cx="3859684" cy="4144163"/>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Export a specific visualization from within a workbook</a:t>
            </a:r>
          </a:p>
        </p:txBody>
      </p:sp>
      <p:sp>
        <p:nvSpPr>
          <p:cNvPr id="8" name="Content Placeholder 7">
            <a:extLst>
              <a:ext uri="{FF2B5EF4-FFF2-40B4-BE49-F238E27FC236}">
                <a16:creationId xmlns:a16="http://schemas.microsoft.com/office/drawing/2014/main" id="{5A671A1C-1E0D-7B87-480E-AFCA28291818}"/>
              </a:ext>
            </a:extLst>
          </p:cNvPr>
          <p:cNvSpPr>
            <a:spLocks noGrp="1"/>
          </p:cNvSpPr>
          <p:nvPr>
            <p:ph idx="1"/>
          </p:nvPr>
        </p:nvSpPr>
        <p:spPr>
          <a:xfrm>
            <a:off x="179512" y="1397543"/>
            <a:ext cx="2376264" cy="886175"/>
          </a:xfrm>
          <a:ln>
            <a:solidFill>
              <a:schemeClr val="accent1"/>
            </a:solidFill>
          </a:ln>
        </p:spPr>
        <p:txBody>
          <a:bodyPr>
            <a:normAutofit/>
          </a:bodyPr>
          <a:lstStyle/>
          <a:p>
            <a:pPr marL="0" indent="0">
              <a:buNone/>
            </a:pPr>
            <a:r>
              <a:rPr lang="en-US" sz="2000" dirty="0"/>
              <a:t>Here is the pdf of the single visualization</a:t>
            </a:r>
            <a:endParaRPr lang="en-IL" sz="2000" dirty="0"/>
          </a:p>
        </p:txBody>
      </p:sp>
      <p:sp>
        <p:nvSpPr>
          <p:cNvPr id="6" name="Rectangle 5">
            <a:extLst>
              <a:ext uri="{FF2B5EF4-FFF2-40B4-BE49-F238E27FC236}">
                <a16:creationId xmlns:a16="http://schemas.microsoft.com/office/drawing/2014/main" id="{242969BF-EFDF-139F-DFDE-D61242B3DD70}"/>
              </a:ext>
            </a:extLst>
          </p:cNvPr>
          <p:cNvSpPr/>
          <p:nvPr/>
        </p:nvSpPr>
        <p:spPr>
          <a:xfrm>
            <a:off x="3429046" y="625080"/>
            <a:ext cx="2458671" cy="2904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18833637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922B7F-BAEC-445E-9C08-F94F63F5CA0F}"/>
              </a:ext>
            </a:extLst>
          </p:cNvPr>
          <p:cNvSpPr>
            <a:spLocks noGrp="1"/>
          </p:cNvSpPr>
          <p:nvPr>
            <p:ph type="subTitle" idx="1"/>
          </p:nvPr>
        </p:nvSpPr>
        <p:spPr>
          <a:xfrm>
            <a:off x="2987824" y="1653850"/>
            <a:ext cx="3240360" cy="557859"/>
          </a:xfrm>
        </p:spPr>
        <p:txBody>
          <a:bodyPr>
            <a:normAutofit/>
          </a:bodyPr>
          <a:lstStyle/>
          <a:p>
            <a:r>
              <a:rPr lang="en-US" dirty="0"/>
              <a:t>xxx@exlibrisgroup.com</a:t>
            </a:r>
          </a:p>
        </p:txBody>
      </p:sp>
    </p:spTree>
    <p:extLst>
      <p:ext uri="{BB962C8B-B14F-4D97-AF65-F5344CB8AC3E}">
        <p14:creationId xmlns:p14="http://schemas.microsoft.com/office/powerpoint/2010/main" val="3352855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251521" y="3319778"/>
            <a:ext cx="8712968" cy="1240583"/>
          </a:xfrm>
        </p:spPr>
        <p:txBody>
          <a:bodyPr/>
          <a:lstStyle/>
          <a:p>
            <a:pPr algn="ctr"/>
            <a:r>
              <a:rPr lang="en-US" dirty="0"/>
              <a:t>Add notes to a workbook</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8</a:t>
            </a:fld>
            <a:endParaRPr lang="en-US" dirty="0"/>
          </a:p>
        </p:txBody>
      </p:sp>
    </p:spTree>
    <p:extLst>
      <p:ext uri="{BB962C8B-B14F-4D97-AF65-F5344CB8AC3E}">
        <p14:creationId xmlns:p14="http://schemas.microsoft.com/office/powerpoint/2010/main" val="3424494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885BDF3-9C57-DA48-77DD-F2A475FBA73C}"/>
              </a:ext>
            </a:extLst>
          </p:cNvPr>
          <p:cNvPicPr>
            <a:picLocks noChangeAspect="1"/>
          </p:cNvPicPr>
          <p:nvPr/>
        </p:nvPicPr>
        <p:blipFill>
          <a:blip r:embed="rId2"/>
          <a:stretch>
            <a:fillRect/>
          </a:stretch>
        </p:blipFill>
        <p:spPr>
          <a:xfrm>
            <a:off x="1122220" y="822937"/>
            <a:ext cx="6899559" cy="3832279"/>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Add notes to a workbook</a:t>
            </a:r>
          </a:p>
        </p:txBody>
      </p:sp>
      <p:sp>
        <p:nvSpPr>
          <p:cNvPr id="6" name="Rectangle 5">
            <a:extLst>
              <a:ext uri="{FF2B5EF4-FFF2-40B4-BE49-F238E27FC236}">
                <a16:creationId xmlns:a16="http://schemas.microsoft.com/office/drawing/2014/main" id="{E370CD39-E56E-13CC-605D-CF345BD5EBF0}"/>
              </a:ext>
            </a:extLst>
          </p:cNvPr>
          <p:cNvSpPr/>
          <p:nvPr/>
        </p:nvSpPr>
        <p:spPr>
          <a:xfrm>
            <a:off x="6732240" y="1203598"/>
            <a:ext cx="936104" cy="3413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2146066124"/>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20489</TotalTime>
  <Words>1986</Words>
  <Application>Microsoft Office PowerPoint</Application>
  <PresentationFormat>On-screen Show (16:9)</PresentationFormat>
  <Paragraphs>262</Paragraphs>
  <Slides>73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73</vt:i4>
      </vt:variant>
    </vt:vector>
  </HeadingPairs>
  <TitlesOfParts>
    <vt:vector size="78" baseType="lpstr">
      <vt:lpstr>Arial</vt:lpstr>
      <vt:lpstr>Calibri</vt:lpstr>
      <vt:lpstr>Calibri Light</vt:lpstr>
      <vt:lpstr>IGeLU_2016_16X9 (1)</vt:lpstr>
      <vt:lpstr>Ex_Libris_2020</vt:lpstr>
      <vt:lpstr>PowerPoint Presentation</vt:lpstr>
      <vt:lpstr>PowerPoint Presentation</vt:lpstr>
      <vt:lpstr>Introduction</vt:lpstr>
      <vt:lpstr>OAS 6.4</vt:lpstr>
      <vt:lpstr>Projects are now called “Workbooks”</vt:lpstr>
      <vt:lpstr>Projects are now called “Workbooks”</vt:lpstr>
      <vt:lpstr>Projects are now called “Workbooks”</vt:lpstr>
      <vt:lpstr>Add notes to a workbook</vt:lpstr>
      <vt:lpstr>Add notes to a workbook</vt:lpstr>
      <vt:lpstr>Add notes to a workbook</vt:lpstr>
      <vt:lpstr>Add notes to a workbook</vt:lpstr>
      <vt:lpstr>Add notes to a workbook</vt:lpstr>
      <vt:lpstr>Add notes to a workbook</vt:lpstr>
      <vt:lpstr>Add notes to a workbook</vt:lpstr>
      <vt:lpstr>Add notes to a workbook</vt:lpstr>
      <vt:lpstr>Add notes to a workbook</vt:lpstr>
      <vt:lpstr>Connect a Note to Data Points in a Visualization</vt:lpstr>
      <vt:lpstr>Connect a Note to Data Points in a Visualization</vt:lpstr>
      <vt:lpstr>Connect a Note to Data Points in a Visualization</vt:lpstr>
      <vt:lpstr>Connect a Note to Data Points in a Visualization</vt:lpstr>
      <vt:lpstr>Connect a Note to Data Points in a Visualization</vt:lpstr>
      <vt:lpstr>Connect a Note to Data Points in a Visualization</vt:lpstr>
      <vt:lpstr>Connect a Note to Data Points in a Visualization</vt:lpstr>
      <vt:lpstr>Connect a Note to Data Points in a Visualization</vt:lpstr>
      <vt:lpstr>Connect a Note to Data Points in a Visualization</vt:lpstr>
      <vt:lpstr>Additional visualizations</vt:lpstr>
      <vt:lpstr>Additional visualizations</vt:lpstr>
      <vt:lpstr>Additional visualizations</vt:lpstr>
      <vt:lpstr>Additional visualizations</vt:lpstr>
      <vt:lpstr>List Box (using a prompt in a workbook)</vt:lpstr>
      <vt:lpstr>List Box (using a prompt in a workbook)</vt:lpstr>
      <vt:lpstr>List Box (using a prompt in a workbook)</vt:lpstr>
      <vt:lpstr>List Box (using a prompt in a workbook)</vt:lpstr>
      <vt:lpstr>List Box (using a prompt in a workbook)</vt:lpstr>
      <vt:lpstr>List Box (using a prompt in a workbook)</vt:lpstr>
      <vt:lpstr>List Box (using a prompt in a workbook)</vt:lpstr>
      <vt:lpstr>List Box (using a prompt in a workbook)</vt:lpstr>
      <vt:lpstr>List Box (using a prompt in a workbook)</vt:lpstr>
      <vt:lpstr>List Box (using a prompt in a workbook)</vt:lpstr>
      <vt:lpstr>List Box (using a prompt in a workbook)</vt:lpstr>
      <vt:lpstr>List Box properties</vt:lpstr>
      <vt:lpstr>List Box properties</vt:lpstr>
      <vt:lpstr>List Box properties</vt:lpstr>
      <vt:lpstr>List Box properties</vt:lpstr>
      <vt:lpstr>List Box properties</vt:lpstr>
      <vt:lpstr>List Box properties</vt:lpstr>
      <vt:lpstr>List Box properties</vt:lpstr>
      <vt:lpstr>List Box properties</vt:lpstr>
      <vt:lpstr>List Box properties</vt:lpstr>
      <vt:lpstr>List Box properties</vt:lpstr>
      <vt:lpstr>List Box properties</vt:lpstr>
      <vt:lpstr>List Box properties</vt:lpstr>
      <vt:lpstr>Conditional formatting</vt:lpstr>
      <vt:lpstr>Conditional formatting</vt:lpstr>
      <vt:lpstr>Conditional formatting</vt:lpstr>
      <vt:lpstr>Conditional formatting</vt:lpstr>
      <vt:lpstr>Conditional formatting</vt:lpstr>
      <vt:lpstr>Conditional formatting</vt:lpstr>
      <vt:lpstr>Conditional formatting</vt:lpstr>
      <vt:lpstr>Conditional formatting</vt:lpstr>
      <vt:lpstr>Conditional formatting</vt:lpstr>
      <vt:lpstr>Conditional formatting</vt:lpstr>
      <vt:lpstr>Conditional formatting</vt:lpstr>
      <vt:lpstr>Export a specific visualization from within a workbook</vt:lpstr>
      <vt:lpstr>Export a specific visualization from within a workbook</vt:lpstr>
      <vt:lpstr>Export a specific visualization from within a workbook</vt:lpstr>
      <vt:lpstr>Export a specific visualization from within a workbook</vt:lpstr>
      <vt:lpstr>Export a specific visualization from within a workbook</vt:lpstr>
      <vt:lpstr>Export a specific visualization from within a workbook</vt:lpstr>
      <vt:lpstr>Export a specific visualization from within a workbook</vt:lpstr>
      <vt:lpstr>Export a specific visualization from within a workbook</vt:lpstr>
      <vt:lpstr>Export a specific visualization from within a workbook</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1818</cp:revision>
  <dcterms:created xsi:type="dcterms:W3CDTF">2017-01-02T15:10:30Z</dcterms:created>
  <dcterms:modified xsi:type="dcterms:W3CDTF">2022-11-15T12:57:43Z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